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269" r:id="rId4"/>
    <p:sldId id="259" r:id="rId5"/>
    <p:sldId id="297" r:id="rId6"/>
    <p:sldId id="298" r:id="rId7"/>
    <p:sldId id="257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80" r:id="rId26"/>
    <p:sldId id="278" r:id="rId27"/>
    <p:sldId id="279" r:id="rId28"/>
    <p:sldId id="285" r:id="rId29"/>
    <p:sldId id="286" r:id="rId30"/>
    <p:sldId id="287" r:id="rId31"/>
    <p:sldId id="288" r:id="rId32"/>
  </p:sldIdLst>
  <p:sldSz cx="9144000" cy="5143500" type="screen16x9"/>
  <p:notesSz cx="6858000" cy="9144000"/>
  <p:embeddedFontLst>
    <p:embeddedFont>
      <p:font typeface="Advent Pro Medium" panose="020B0604020202020204" charset="0"/>
      <p:regular r:id="rId34"/>
      <p:bold r:id="rId35"/>
      <p:italic r:id="rId36"/>
      <p:boldItalic r:id="rId37"/>
    </p:embeddedFont>
    <p:embeddedFont>
      <p:font typeface="Amatic SC" panose="020B0604020202020204" charset="-79"/>
      <p:regular r:id="rId38"/>
      <p:bold r:id="rId39"/>
    </p:embeddedFont>
    <p:embeddedFont>
      <p:font typeface="Maven Pro" panose="020B0604020202020204" charset="0"/>
      <p:regular r:id="rId40"/>
      <p:bold r:id="rId41"/>
    </p:embeddedFont>
    <p:embeddedFont>
      <p:font typeface="Maven Pro SemiBold" panose="020B0604020202020204" charset="0"/>
      <p:regular r:id="rId42"/>
      <p:bold r:id="rId43"/>
    </p:embeddedFont>
    <p:embeddedFont>
      <p:font typeface="Roboto Medium" panose="020B0604020202020204" charset="0"/>
      <p:regular r:id="rId44"/>
      <p:bold r:id="rId45"/>
      <p:italic r:id="rId46"/>
      <p:boldItalic r:id="rId47"/>
    </p:embeddedFont>
    <p:embeddedFont>
      <p:font typeface="Share Tech" panose="020B0604020202020204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3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72B187-009C-457B-B977-8E8F8A97BA60}" v="137" dt="2024-07-22T19:17:51.482"/>
    <p1510:client id="{71922C25-0FAA-4A89-8282-2E30710DEEF8}" v="965" dt="2024-07-22T21:39:53.045"/>
    <p1510:client id="{F298524F-15F2-430A-7E56-C292AABE3913}" v="6" dt="2024-07-22T15:06:34.841"/>
  </p1510:revLst>
</p1510:revInfo>
</file>

<file path=ppt/tableStyles.xml><?xml version="1.0" encoding="utf-8"?>
<a:tblStyleLst xmlns:a="http://schemas.openxmlformats.org/drawingml/2006/main" def="{6086B539-C72D-485E-81F9-0A2560A0C425}">
  <a:tblStyle styleId="{6086B539-C72D-485E-81F9-0A2560A0C4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cimento, Octavio(GLOBAL-V)" userId="4fdd01be-88f5-4fe9-9ed7-2b04dba4e7b9" providerId="ADAL" clId="{4872B187-009C-457B-B977-8E8F8A97BA60}"/>
    <pc:docChg chg="undo redo custSel addSld modSld">
      <pc:chgData name="Nascimento, Octavio(GLOBAL-V)" userId="4fdd01be-88f5-4fe9-9ed7-2b04dba4e7b9" providerId="ADAL" clId="{4872B187-009C-457B-B977-8E8F8A97BA60}" dt="2024-07-22T19:17:51.482" v="550" actId="1076"/>
      <pc:docMkLst>
        <pc:docMk/>
      </pc:docMkLst>
      <pc:sldChg chg="modSp mod">
        <pc:chgData name="Nascimento, Octavio(GLOBAL-V)" userId="4fdd01be-88f5-4fe9-9ed7-2b04dba4e7b9" providerId="ADAL" clId="{4872B187-009C-457B-B977-8E8F8A97BA60}" dt="2024-07-22T15:04:10.382" v="467" actId="255"/>
        <pc:sldMkLst>
          <pc:docMk/>
          <pc:sldMk cId="0" sldId="256"/>
        </pc:sldMkLst>
        <pc:spChg chg="mod">
          <ac:chgData name="Nascimento, Octavio(GLOBAL-V)" userId="4fdd01be-88f5-4fe9-9ed7-2b04dba4e7b9" providerId="ADAL" clId="{4872B187-009C-457B-B977-8E8F8A97BA60}" dt="2024-07-22T15:04:10.382" v="467" actId="255"/>
          <ac:spMkLst>
            <pc:docMk/>
            <pc:sldMk cId="0" sldId="256"/>
            <ac:spMk id="435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3:53.069" v="463" actId="21"/>
          <ac:spMkLst>
            <pc:docMk/>
            <pc:sldMk cId="0" sldId="256"/>
            <ac:spMk id="436" creationId="{00000000-0000-0000-0000-000000000000}"/>
          </ac:spMkLst>
        </pc:spChg>
      </pc:sldChg>
      <pc:sldChg chg="addSp delSp modSp mod">
        <pc:chgData name="Nascimento, Octavio(GLOBAL-V)" userId="4fdd01be-88f5-4fe9-9ed7-2b04dba4e7b9" providerId="ADAL" clId="{4872B187-009C-457B-B977-8E8F8A97BA60}" dt="2024-07-22T19:17:24.861" v="549" actId="1076"/>
        <pc:sldMkLst>
          <pc:docMk/>
          <pc:sldMk cId="0" sldId="259"/>
        </pc:sldMkLst>
        <pc:spChg chg="add mod">
          <ac:chgData name="Nascimento, Octavio(GLOBAL-V)" userId="4fdd01be-88f5-4fe9-9ed7-2b04dba4e7b9" providerId="ADAL" clId="{4872B187-009C-457B-B977-8E8F8A97BA60}" dt="2024-07-22T19:17:24.861" v="549" actId="1076"/>
          <ac:spMkLst>
            <pc:docMk/>
            <pc:sldMk cId="0" sldId="259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2:56.127" v="370" actId="20577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8:25.752" v="469" actId="1076"/>
          <ac:spMkLst>
            <pc:docMk/>
            <pc:sldMk cId="0" sldId="259"/>
            <ac:spMk id="507" creationId="{00000000-0000-0000-0000-000000000000}"/>
          </ac:spMkLst>
        </pc:spChg>
        <pc:grpChg chg="mod">
          <ac:chgData name="Nascimento, Octavio(GLOBAL-V)" userId="4fdd01be-88f5-4fe9-9ed7-2b04dba4e7b9" providerId="ADAL" clId="{4872B187-009C-457B-B977-8E8F8A97BA60}" dt="2024-07-22T15:19:28.859" v="509" actId="1076"/>
          <ac:grpSpMkLst>
            <pc:docMk/>
            <pc:sldMk cId="0" sldId="259"/>
            <ac:grpSpMk id="508" creationId="{00000000-0000-0000-0000-000000000000}"/>
          </ac:grpSpMkLst>
        </pc:grpChg>
        <pc:grpChg chg="add del mod">
          <ac:chgData name="Nascimento, Octavio(GLOBAL-V)" userId="4fdd01be-88f5-4fe9-9ed7-2b04dba4e7b9" providerId="ADAL" clId="{4872B187-009C-457B-B977-8E8F8A97BA60}" dt="2024-07-22T14:11:38.029" v="81" actId="478"/>
          <ac:grpSpMkLst>
            <pc:docMk/>
            <pc:sldMk cId="0" sldId="259"/>
            <ac:grpSpMk id="534" creationId="{00000000-0000-0000-0000-000000000000}"/>
          </ac:grpSpMkLst>
        </pc:grpChg>
        <pc:picChg chg="add del mod modCrop">
          <ac:chgData name="Nascimento, Octavio(GLOBAL-V)" userId="4fdd01be-88f5-4fe9-9ed7-2b04dba4e7b9" providerId="ADAL" clId="{4872B187-009C-457B-B977-8E8F8A97BA60}" dt="2024-07-22T14:42:54.478" v="92" actId="478"/>
          <ac:picMkLst>
            <pc:docMk/>
            <pc:sldMk cId="0" sldId="259"/>
            <ac:picMk id="3" creationId="{B24B8C29-CE9A-217A-E424-FC5A82881EB9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5:18:38.008" v="495" actId="478"/>
          <ac:picMkLst>
            <pc:docMk/>
            <pc:sldMk cId="0" sldId="259"/>
            <ac:picMk id="5" creationId="{B306E27C-85D0-7918-A339-5A75BEFCD1E9}"/>
          </ac:picMkLst>
        </pc:picChg>
        <pc:picChg chg="add del mod ord modCrop">
          <ac:chgData name="Nascimento, Octavio(GLOBAL-V)" userId="4fdd01be-88f5-4fe9-9ed7-2b04dba4e7b9" providerId="ADAL" clId="{4872B187-009C-457B-B977-8E8F8A97BA60}" dt="2024-07-22T15:34:58.954" v="525" actId="478"/>
          <ac:picMkLst>
            <pc:docMk/>
            <pc:sldMk cId="0" sldId="259"/>
            <ac:picMk id="8" creationId="{A2963FEA-BF25-96B8-D1DF-A320BBEC4AC0}"/>
          </ac:picMkLst>
        </pc:picChg>
        <pc:picChg chg="add del mod">
          <ac:chgData name="Nascimento, Octavio(GLOBAL-V)" userId="4fdd01be-88f5-4fe9-9ed7-2b04dba4e7b9" providerId="ADAL" clId="{4872B187-009C-457B-B977-8E8F8A97BA60}" dt="2024-07-22T15:18:28.748" v="493" actId="478"/>
          <ac:picMkLst>
            <pc:docMk/>
            <pc:sldMk cId="0" sldId="259"/>
            <ac:picMk id="9" creationId="{447B3622-0A63-D934-075B-EA6EA23FD69D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9:07:20.102" v="534" actId="478"/>
          <ac:picMkLst>
            <pc:docMk/>
            <pc:sldMk cId="0" sldId="259"/>
            <ac:picMk id="11" creationId="{84D42083-AFD5-8ACE-3995-800171683022}"/>
          </ac:picMkLst>
        </pc:picChg>
        <pc:picChg chg="add del mod">
          <ac:chgData name="Nascimento, Octavio(GLOBAL-V)" userId="4fdd01be-88f5-4fe9-9ed7-2b04dba4e7b9" providerId="ADAL" clId="{4872B187-009C-457B-B977-8E8F8A97BA60}" dt="2024-07-22T19:07:34.593" v="536" actId="478"/>
          <ac:picMkLst>
            <pc:docMk/>
            <pc:sldMk cId="0" sldId="259"/>
            <ac:picMk id="13" creationId="{E9420BA6-4626-38D6-C8AD-5F884F23F745}"/>
          </ac:picMkLst>
        </pc:picChg>
        <pc:picChg chg="add mod modCrop">
          <ac:chgData name="Nascimento, Octavio(GLOBAL-V)" userId="4fdd01be-88f5-4fe9-9ed7-2b04dba4e7b9" providerId="ADAL" clId="{4872B187-009C-457B-B977-8E8F8A97BA60}" dt="2024-07-22T19:17:08.475" v="548" actId="18131"/>
          <ac:picMkLst>
            <pc:docMk/>
            <pc:sldMk cId="0" sldId="259"/>
            <ac:picMk id="15" creationId="{3C804AAC-D3C8-0F9D-1EB5-AE50961EA007}"/>
          </ac:picMkLst>
        </pc:picChg>
      </pc:sldChg>
      <pc:sldChg chg="delSp modSp add mod">
        <pc:chgData name="Nascimento, Octavio(GLOBAL-V)" userId="4fdd01be-88f5-4fe9-9ed7-2b04dba4e7b9" providerId="ADAL" clId="{4872B187-009C-457B-B977-8E8F8A97BA60}" dt="2024-07-22T19:17:51.482" v="550" actId="1076"/>
        <pc:sldMkLst>
          <pc:docMk/>
          <pc:sldMk cId="2619893575" sldId="297"/>
        </pc:sldMkLst>
        <pc:spChg chg="mod">
          <ac:chgData name="Nascimento, Octavio(GLOBAL-V)" userId="4fdd01be-88f5-4fe9-9ed7-2b04dba4e7b9" providerId="ADAL" clId="{4872B187-009C-457B-B977-8E8F8A97BA60}" dt="2024-07-22T19:17:51.482" v="550" actId="1076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4:47.498" v="417" actId="20577"/>
          <ac:spMkLst>
            <pc:docMk/>
            <pc:sldMk cId="2619893575" sldId="297"/>
            <ac:spMk id="506" creationId="{00000000-0000-0000-0000-000000000000}"/>
          </ac:spMkLst>
        </pc:spChg>
        <pc:picChg chg="del">
          <ac:chgData name="Nascimento, Octavio(GLOBAL-V)" userId="4fdd01be-88f5-4fe9-9ed7-2b04dba4e7b9" providerId="ADAL" clId="{4872B187-009C-457B-B977-8E8F8A97BA60}" dt="2024-07-22T14:53:51.454" v="391" actId="478"/>
          <ac:picMkLst>
            <pc:docMk/>
            <pc:sldMk cId="2619893575" sldId="297"/>
            <ac:picMk id="5" creationId="{B306E27C-85D0-7918-A339-5A75BEFCD1E9}"/>
          </ac:picMkLst>
        </pc:picChg>
      </pc:sldChg>
    </pc:docChg>
  </pc:docChgLst>
  <pc:docChgLst>
    <pc:chgData name="Rodrigues, Beatriz(Global-V)" userId="S::beatriz.rodrigues-ext@ab-inbev.com::7bb4ed59-3bab-4b71-ab40-137325406188" providerId="AD" clId="Web-{F298524F-15F2-430A-7E56-C292AABE3913}"/>
    <pc:docChg chg="modSld">
      <pc:chgData name="Rodrigues, Beatriz(Global-V)" userId="S::beatriz.rodrigues-ext@ab-inbev.com::7bb4ed59-3bab-4b71-ab40-137325406188" providerId="AD" clId="Web-{F298524F-15F2-430A-7E56-C292AABE3913}" dt="2024-07-22T15:06:34.841" v="4"/>
      <pc:docMkLst>
        <pc:docMk/>
      </pc:docMkLst>
      <pc:sldChg chg="addSp delSp modSp">
        <pc:chgData name="Rodrigues, Beatriz(Global-V)" userId="S::beatriz.rodrigues-ext@ab-inbev.com::7bb4ed59-3bab-4b71-ab40-137325406188" providerId="AD" clId="Web-{F298524F-15F2-430A-7E56-C292AABE3913}" dt="2024-07-22T15:06:34.841" v="4"/>
        <pc:sldMkLst>
          <pc:docMk/>
          <pc:sldMk cId="2619893575" sldId="297"/>
        </pc:sldMkLst>
        <pc:grpChg chg="add del">
          <ac:chgData name="Rodrigues, Beatriz(Global-V)" userId="S::beatriz.rodrigues-ext@ab-inbev.com::7bb4ed59-3bab-4b71-ab40-137325406188" providerId="AD" clId="Web-{F298524F-15F2-430A-7E56-C292AABE3913}" dt="2024-07-22T15:06:28.482" v="3"/>
          <ac:grpSpMkLst>
            <pc:docMk/>
            <pc:sldMk cId="2619893575" sldId="297"/>
            <ac:grpSpMk id="508" creationId="{00000000-0000-0000-0000-000000000000}"/>
          </ac:grpSpMkLst>
        </pc:grpChg>
        <pc:picChg chg="add del mod">
          <ac:chgData name="Rodrigues, Beatriz(Global-V)" userId="S::beatriz.rodrigues-ext@ab-inbev.com::7bb4ed59-3bab-4b71-ab40-137325406188" providerId="AD" clId="Web-{F298524F-15F2-430A-7E56-C292AABE3913}" dt="2024-07-22T15:06:34.841" v="4"/>
          <ac:picMkLst>
            <pc:docMk/>
            <pc:sldMk cId="2619893575" sldId="297"/>
            <ac:picMk id="2" creationId="{EFE39BA9-B6B5-17AA-67C3-9312BC433BF2}"/>
          </ac:picMkLst>
        </pc:picChg>
      </pc:sldChg>
    </pc:docChg>
  </pc:docChgLst>
  <pc:docChgLst>
    <pc:chgData name="Rodrigues, Beatriz(Global-V)" userId="7bb4ed59-3bab-4b71-ab40-137325406188" providerId="ADAL" clId="{71922C25-0FAA-4A89-8282-2E30710DEEF8}"/>
    <pc:docChg chg="undo redo custSel addSld delSld modSld sldOrd">
      <pc:chgData name="Rodrigues, Beatriz(Global-V)" userId="7bb4ed59-3bab-4b71-ab40-137325406188" providerId="ADAL" clId="{71922C25-0FAA-4A89-8282-2E30710DEEF8}" dt="2024-07-22T21:39:53.045" v="966" actId="1076"/>
      <pc:docMkLst>
        <pc:docMk/>
      </pc:docMkLst>
      <pc:sldChg chg="ord">
        <pc:chgData name="Rodrigues, Beatriz(Global-V)" userId="7bb4ed59-3bab-4b71-ab40-137325406188" providerId="ADAL" clId="{71922C25-0FAA-4A89-8282-2E30710DEEF8}" dt="2024-07-22T20:23:34.612" v="436"/>
        <pc:sldMkLst>
          <pc:docMk/>
          <pc:sldMk cId="0" sldId="259"/>
        </pc:sldMkLst>
      </pc:sldChg>
      <pc:sldChg chg="addSp delSp modSp mod ord">
        <pc:chgData name="Rodrigues, Beatriz(Global-V)" userId="7bb4ed59-3bab-4b71-ab40-137325406188" providerId="ADAL" clId="{71922C25-0FAA-4A89-8282-2E30710DEEF8}" dt="2024-07-22T21:14:53.345" v="843" actId="20577"/>
        <pc:sldMkLst>
          <pc:docMk/>
          <pc:sldMk cId="0" sldId="269"/>
        </pc:sldMkLst>
        <pc:spChg chg="mod topLvl">
          <ac:chgData name="Rodrigues, Beatriz(Global-V)" userId="7bb4ed59-3bab-4b71-ab40-137325406188" providerId="ADAL" clId="{71922C25-0FAA-4A89-8282-2E30710DEEF8}" dt="2024-07-22T21:14:12.017" v="809" actId="165"/>
          <ac:spMkLst>
            <pc:docMk/>
            <pc:sldMk cId="0" sldId="269"/>
            <ac:spMk id="9" creationId="{9F1631AB-CEA1-42A6-C366-5E3F00213CF5}"/>
          </ac:spMkLst>
        </pc:spChg>
        <pc:spChg chg="mod topLvl">
          <ac:chgData name="Rodrigues, Beatriz(Global-V)" userId="7bb4ed59-3bab-4b71-ab40-137325406188" providerId="ADAL" clId="{71922C25-0FAA-4A89-8282-2E30710DEEF8}" dt="2024-07-22T21:14:25.515" v="810" actId="207"/>
          <ac:spMkLst>
            <pc:docMk/>
            <pc:sldMk cId="0" sldId="269"/>
            <ac:spMk id="10" creationId="{065A7AE6-C2EF-D0DD-138B-0E37208C4ED9}"/>
          </ac:spMkLst>
        </pc:spChg>
        <pc:spChg chg="add mod">
          <ac:chgData name="Rodrigues, Beatriz(Global-V)" userId="7bb4ed59-3bab-4b71-ab40-137325406188" providerId="ADAL" clId="{71922C25-0FAA-4A89-8282-2E30710DEEF8}" dt="2024-07-22T21:14:29.462" v="811" actId="207"/>
          <ac:spMkLst>
            <pc:docMk/>
            <pc:sldMk cId="0" sldId="269"/>
            <ac:spMk id="12" creationId="{7FD501F1-61F8-BDBA-973E-387DA2B34711}"/>
          </ac:spMkLst>
        </pc:spChg>
        <pc:spChg chg="add mod">
          <ac:chgData name="Rodrigues, Beatriz(Global-V)" userId="7bb4ed59-3bab-4b71-ab40-137325406188" providerId="ADAL" clId="{71922C25-0FAA-4A89-8282-2E30710DEEF8}" dt="2024-07-22T21:14:53.345" v="843" actId="20577"/>
          <ac:spMkLst>
            <pc:docMk/>
            <pc:sldMk cId="0" sldId="269"/>
            <ac:spMk id="13" creationId="{2422CCCF-C355-B887-E245-BBDFCF35B889}"/>
          </ac:spMkLst>
        </pc:spChg>
        <pc:spChg chg="mod">
          <ac:chgData name="Rodrigues, Beatriz(Global-V)" userId="7bb4ed59-3bab-4b71-ab40-137325406188" providerId="ADAL" clId="{71922C25-0FAA-4A89-8282-2E30710DEEF8}" dt="2024-07-22T20:20:05.153" v="366" actId="20577"/>
          <ac:spMkLst>
            <pc:docMk/>
            <pc:sldMk cId="0" sldId="269"/>
            <ac:spMk id="108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3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0:50.064" v="384" actId="478"/>
          <ac:spMkLst>
            <pc:docMk/>
            <pc:sldMk cId="0" sldId="269"/>
            <ac:spMk id="1104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3:22.475" v="432" actId="478"/>
          <ac:spMkLst>
            <pc:docMk/>
            <pc:sldMk cId="0" sldId="269"/>
            <ac:spMk id="1106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7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5.879" v="405" actId="478"/>
          <ac:spMkLst>
            <pc:docMk/>
            <pc:sldMk cId="0" sldId="269"/>
            <ac:spMk id="1108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8.931" v="802" actId="1076"/>
          <ac:spMkLst>
            <pc:docMk/>
            <pc:sldMk cId="0" sldId="269"/>
            <ac:spMk id="1109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9.774" v="406" actId="478"/>
          <ac:spMkLst>
            <pc:docMk/>
            <pc:sldMk cId="0" sldId="269"/>
            <ac:spMk id="1110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1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2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3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4.837" v="801" actId="1076"/>
          <ac:spMkLst>
            <pc:docMk/>
            <pc:sldMk cId="0" sldId="269"/>
            <ac:spMk id="1114" creationId="{00000000-0000-0000-0000-000000000000}"/>
          </ac:spMkLst>
        </pc:spChg>
        <pc:grpChg chg="add del mod">
          <ac:chgData name="Rodrigues, Beatriz(Global-V)" userId="7bb4ed59-3bab-4b71-ab40-137325406188" providerId="ADAL" clId="{71922C25-0FAA-4A89-8282-2E30710DEEF8}" dt="2024-07-22T21:14:12.017" v="809" actId="165"/>
          <ac:grpSpMkLst>
            <pc:docMk/>
            <pc:sldMk cId="0" sldId="269"/>
            <ac:grpSpMk id="8" creationId="{D53BEAFB-1A14-6E25-BBB6-142966C97BE4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1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4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7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3:14.837" v="801" actId="1076"/>
          <ac:grpSpMkLst>
            <pc:docMk/>
            <pc:sldMk cId="0" sldId="269"/>
            <ac:grpSpMk id="1100" creationId="{00000000-0000-0000-0000-000000000000}"/>
          </ac:grpSpMkLst>
        </pc:grpChg>
        <pc:cxnChg chg="add mod">
          <ac:chgData name="Rodrigues, Beatriz(Global-V)" userId="7bb4ed59-3bab-4b71-ab40-137325406188" providerId="ADAL" clId="{71922C25-0FAA-4A89-8282-2E30710DEEF8}" dt="2024-07-22T21:12:59.321" v="798" actId="1076"/>
          <ac:cxnSpMkLst>
            <pc:docMk/>
            <pc:sldMk cId="0" sldId="269"/>
            <ac:cxnSpMk id="11" creationId="{AC35C910-38BD-DE44-6D05-5BFD7825A53E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5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6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7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3:14.837" v="801" actId="1076"/>
          <ac:cxnSpMkLst>
            <pc:docMk/>
            <pc:sldMk cId="0" sldId="269"/>
            <ac:cxnSpMk id="1088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47.266" v="794" actId="14100"/>
          <ac:cxnSpMkLst>
            <pc:docMk/>
            <pc:sldMk cId="0" sldId="269"/>
            <ac:cxnSpMk id="1090" creationId="{00000000-0000-0000-0000-000000000000}"/>
          </ac:cxnSpMkLst>
        </pc:cxnChg>
      </pc:sldChg>
      <pc:sldChg chg="del">
        <pc:chgData name="Rodrigues, Beatriz(Global-V)" userId="7bb4ed59-3bab-4b71-ab40-137325406188" providerId="ADAL" clId="{71922C25-0FAA-4A89-8282-2E30710DEEF8}" dt="2024-07-22T21:11:50.589" v="791" actId="47"/>
        <pc:sldMkLst>
          <pc:docMk/>
          <pc:sldMk cId="0" sldId="277"/>
        </pc:sldMkLst>
      </pc:sldChg>
      <pc:sldChg chg="delSp modSp mod modClrScheme chgLayout">
        <pc:chgData name="Rodrigues, Beatriz(Global-V)" userId="7bb4ed59-3bab-4b71-ab40-137325406188" providerId="ADAL" clId="{71922C25-0FAA-4A89-8282-2E30710DEEF8}" dt="2024-07-22T21:11:42.370" v="790"/>
        <pc:sldMkLst>
          <pc:docMk/>
          <pc:sldMk cId="0" sldId="278"/>
        </pc:sldMkLst>
        <pc:spChg chg="mod ord">
          <ac:chgData name="Rodrigues, Beatriz(Global-V)" userId="7bb4ed59-3bab-4b71-ab40-137325406188" providerId="ADAL" clId="{71922C25-0FAA-4A89-8282-2E30710DEEF8}" dt="2024-07-22T21:05:27.569" v="679" actId="20577"/>
          <ac:spMkLst>
            <pc:docMk/>
            <pc:sldMk cId="0" sldId="278"/>
            <ac:spMk id="1354" creationId="{00000000-0000-0000-0000-000000000000}"/>
          </ac:spMkLst>
        </pc:spChg>
        <pc:spChg chg="mod ord">
          <ac:chgData name="Rodrigues, Beatriz(Global-V)" userId="7bb4ed59-3bab-4b71-ab40-137325406188" providerId="ADAL" clId="{71922C25-0FAA-4A89-8282-2E30710DEEF8}" dt="2024-07-22T21:11:42.370" v="790"/>
          <ac:spMkLst>
            <pc:docMk/>
            <pc:sldMk cId="0" sldId="278"/>
            <ac:spMk id="135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4:31.551" v="660" actId="478"/>
          <ac:spMkLst>
            <pc:docMk/>
            <pc:sldMk cId="0" sldId="278"/>
            <ac:spMk id="135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4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5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71" creationId="{00000000-0000-0000-0000-000000000000}"/>
          </ac:spMkLst>
        </pc:s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67" creationId="{00000000-0000-0000-0000-000000000000}"/>
          </ac:grpSpMkLst>
        </pc:gr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72" creationId="{00000000-0000-0000-0000-000000000000}"/>
          </ac:grpSpMkLst>
        </pc:grpChg>
      </pc:sldChg>
      <pc:sldChg chg="addSp delSp modSp mod ord">
        <pc:chgData name="Rodrigues, Beatriz(Global-V)" userId="7bb4ed59-3bab-4b71-ab40-137325406188" providerId="ADAL" clId="{71922C25-0FAA-4A89-8282-2E30710DEEF8}" dt="2024-07-22T21:04:10.470" v="659" actId="5793"/>
        <pc:sldMkLst>
          <pc:docMk/>
          <pc:sldMk cId="0" sldId="280"/>
        </pc:sldMkLst>
        <pc:spChg chg="add del">
          <ac:chgData name="Rodrigues, Beatriz(Global-V)" userId="7bb4ed59-3bab-4b71-ab40-137325406188" providerId="ADAL" clId="{71922C25-0FAA-4A89-8282-2E30710DEEF8}" dt="2024-07-22T20:57:45.028" v="539"/>
          <ac:spMkLst>
            <pc:docMk/>
            <pc:sldMk cId="0" sldId="280"/>
            <ac:spMk id="2" creationId="{A789AF7F-D03F-DCFC-569F-150C822F0484}"/>
          </ac:spMkLst>
        </pc:spChg>
        <pc:spChg chg="add del mod">
          <ac:chgData name="Rodrigues, Beatriz(Global-V)" userId="7bb4ed59-3bab-4b71-ab40-137325406188" providerId="ADAL" clId="{71922C25-0FAA-4A89-8282-2E30710DEEF8}" dt="2024-07-22T21:00:05.920" v="560" actId="478"/>
          <ac:spMkLst>
            <pc:docMk/>
            <pc:sldMk cId="0" sldId="280"/>
            <ac:spMk id="4" creationId="{61B255C7-5EE5-09DB-2693-C2861F78872C}"/>
          </ac:spMkLst>
        </pc:spChg>
        <pc:spChg chg="mod">
          <ac:chgData name="Rodrigues, Beatriz(Global-V)" userId="7bb4ed59-3bab-4b71-ab40-137325406188" providerId="ADAL" clId="{71922C25-0FAA-4A89-8282-2E30710DEEF8}" dt="2024-07-22T21:04:10.470" v="659" actId="5793"/>
          <ac:spMkLst>
            <pc:docMk/>
            <pc:sldMk cId="0" sldId="280"/>
            <ac:spMk id="157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0:26:21.006" v="479" actId="20577"/>
          <ac:spMkLst>
            <pc:docMk/>
            <pc:sldMk cId="0" sldId="280"/>
            <ac:spMk id="1580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0:03.099" v="559" actId="478"/>
          <ac:spMkLst>
            <pc:docMk/>
            <pc:sldMk cId="0" sldId="280"/>
            <ac:spMk id="1581" creationId="{00000000-0000-0000-0000-000000000000}"/>
          </ac:spMkLst>
        </pc:spChg>
      </pc:sldChg>
      <pc:sldChg chg="del">
        <pc:chgData name="Rodrigues, Beatriz(Global-V)" userId="7bb4ed59-3bab-4b71-ab40-137325406188" providerId="ADAL" clId="{71922C25-0FAA-4A89-8282-2E30710DEEF8}" dt="2024-07-22T21:01:28.291" v="572" actId="47"/>
        <pc:sldMkLst>
          <pc:docMk/>
          <pc:sldMk cId="0" sldId="281"/>
        </pc:sldMkLst>
      </pc:sldChg>
      <pc:sldChg chg="del">
        <pc:chgData name="Rodrigues, Beatriz(Global-V)" userId="7bb4ed59-3bab-4b71-ab40-137325406188" providerId="ADAL" clId="{71922C25-0FAA-4A89-8282-2E30710DEEF8}" dt="2024-07-22T21:01:26.506" v="571" actId="47"/>
        <pc:sldMkLst>
          <pc:docMk/>
          <pc:sldMk cId="0" sldId="282"/>
        </pc:sldMkLst>
      </pc:sldChg>
      <pc:sldChg chg="del">
        <pc:chgData name="Rodrigues, Beatriz(Global-V)" userId="7bb4ed59-3bab-4b71-ab40-137325406188" providerId="ADAL" clId="{71922C25-0FAA-4A89-8282-2E30710DEEF8}" dt="2024-07-22T21:01:23.508" v="570" actId="47"/>
        <pc:sldMkLst>
          <pc:docMk/>
          <pc:sldMk cId="0" sldId="283"/>
        </pc:sldMkLst>
      </pc:sldChg>
      <pc:sldChg chg="del">
        <pc:chgData name="Rodrigues, Beatriz(Global-V)" userId="7bb4ed59-3bab-4b71-ab40-137325406188" providerId="ADAL" clId="{71922C25-0FAA-4A89-8282-2E30710DEEF8}" dt="2024-07-22T21:01:18.529" v="569" actId="47"/>
        <pc:sldMkLst>
          <pc:docMk/>
          <pc:sldMk cId="0" sldId="28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89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0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1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2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3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5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6"/>
        </pc:sldMkLst>
      </pc:sldChg>
      <pc:sldChg chg="addSp delSp modSp mod ord setBg">
        <pc:chgData name="Rodrigues, Beatriz(Global-V)" userId="7bb4ed59-3bab-4b71-ab40-137325406188" providerId="ADAL" clId="{71922C25-0FAA-4A89-8282-2E30710DEEF8}" dt="2024-07-22T21:16:07.223" v="847" actId="122"/>
        <pc:sldMkLst>
          <pc:docMk/>
          <pc:sldMk cId="2619893575" sldId="297"/>
        </pc:sldMkLst>
        <pc:spChg chg="add del mod">
          <ac:chgData name="Rodrigues, Beatriz(Global-V)" userId="7bb4ed59-3bab-4b71-ab40-137325406188" providerId="ADAL" clId="{71922C25-0FAA-4A89-8282-2E30710DEEF8}" dt="2024-07-22T15:11:47.081" v="64" actId="478"/>
          <ac:spMkLst>
            <pc:docMk/>
            <pc:sldMk cId="2619893575" sldId="297"/>
            <ac:spMk id="4" creationId="{23642322-2F08-29CE-AB88-CD05E582575F}"/>
          </ac:spMkLst>
        </pc:spChg>
        <pc:spChg chg="mod">
          <ac:chgData name="Rodrigues, Beatriz(Global-V)" userId="7bb4ed59-3bab-4b71-ab40-137325406188" providerId="ADAL" clId="{71922C25-0FAA-4A89-8282-2E30710DEEF8}" dt="2024-07-22T21:16:07.223" v="847" actId="122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Rodrigues, Beatriz(Global-V)" userId="7bb4ed59-3bab-4b71-ab40-137325406188" providerId="ADAL" clId="{71922C25-0FAA-4A89-8282-2E30710DEEF8}" dt="2024-07-22T16:44:08.352" v="310" actId="20577"/>
          <ac:spMkLst>
            <pc:docMk/>
            <pc:sldMk cId="2619893575" sldId="297"/>
            <ac:spMk id="50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0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9:47:23.404" v="323" actId="14100"/>
          <ac:spMkLst>
            <pc:docMk/>
            <pc:sldMk cId="2619893575" sldId="297"/>
            <ac:spMk id="51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7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8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7" creationId="{00000000-0000-0000-0000-000000000000}"/>
          </ac:spMkLst>
        </pc:spChg>
        <pc:grpChg chg="del">
          <ac:chgData name="Rodrigues, Beatriz(Global-V)" userId="7bb4ed59-3bab-4b71-ab40-137325406188" providerId="ADAL" clId="{71922C25-0FAA-4A89-8282-2E30710DEEF8}" dt="2024-07-22T15:10:21.478" v="22" actId="165"/>
          <ac:grpSpMkLst>
            <pc:docMk/>
            <pc:sldMk cId="2619893575" sldId="297"/>
            <ac:grpSpMk id="508" creationId="{00000000-0000-0000-0000-000000000000}"/>
          </ac:grpSpMkLst>
        </pc:grpChg>
        <pc:grpChg chg="mod ord">
          <ac:chgData name="Rodrigues, Beatriz(Global-V)" userId="7bb4ed59-3bab-4b71-ab40-137325406188" providerId="ADAL" clId="{71922C25-0FAA-4A89-8282-2E30710DEEF8}" dt="2024-07-22T16:50:22.039" v="319" actId="14100"/>
          <ac:grpSpMkLst>
            <pc:docMk/>
            <pc:sldMk cId="2619893575" sldId="297"/>
            <ac:grpSpMk id="528" creationId="{00000000-0000-0000-0000-000000000000}"/>
          </ac:grpSpMkLst>
        </pc:grpChg>
        <pc:picChg chg="add mod ord modCrop">
          <ac:chgData name="Rodrigues, Beatriz(Global-V)" userId="7bb4ed59-3bab-4b71-ab40-137325406188" providerId="ADAL" clId="{71922C25-0FAA-4A89-8282-2E30710DEEF8}" dt="2024-07-22T19:47:26.622" v="324" actId="1076"/>
          <ac:picMkLst>
            <pc:docMk/>
            <pc:sldMk cId="2619893575" sldId="297"/>
            <ac:picMk id="3" creationId="{174B1EDC-4930-41C5-D849-CB7C396E40C4}"/>
          </ac:picMkLst>
        </pc:picChg>
      </pc:sldChg>
      <pc:sldChg chg="addSp delSp modSp new del mod modClrScheme chgLayout">
        <pc:chgData name="Rodrigues, Beatriz(Global-V)" userId="7bb4ed59-3bab-4b71-ab40-137325406188" providerId="ADAL" clId="{71922C25-0FAA-4A89-8282-2E30710DEEF8}" dt="2024-07-22T20:23:38.405" v="439" actId="47"/>
        <pc:sldMkLst>
          <pc:docMk/>
          <pc:sldMk cId="2291134201" sldId="298"/>
        </pc:sldMkLst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2" creationId="{7DAB5782-EA71-2B81-C762-36C1E8C37EF2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3" creationId="{574FA015-37B7-23DA-6B1F-8988533F092D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4" creationId="{0B32C432-B5A5-03CE-BA4D-4D47807E8E49}"/>
          </ac:spMkLst>
        </pc:spChg>
        <pc:spChg chg="add mod ord">
          <ac:chgData name="Rodrigues, Beatriz(Global-V)" userId="7bb4ed59-3bab-4b71-ab40-137325406188" providerId="ADAL" clId="{71922C25-0FAA-4A89-8282-2E30710DEEF8}" dt="2024-07-22T20:19:27.480" v="358" actId="14100"/>
          <ac:spMkLst>
            <pc:docMk/>
            <pc:sldMk cId="2291134201" sldId="298"/>
            <ac:spMk id="5" creationId="{DD59F3AC-F3C1-BE94-8F6C-FB895EBC2798}"/>
          </ac:spMkLst>
        </pc:spChg>
        <pc:spChg chg="add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6" creationId="{60FE29F5-9888-0810-D685-91091868E8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7" creationId="{334178F5-95E6-EB92-BE7E-30CEECDCDEDD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8" creationId="{D022E469-2BF6-FD44-A6F1-484188233D67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9" creationId="{0CD9B98E-7BD6-3927-A1C4-BAE8BCABBAE1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0" creationId="{CA409785-2B7B-8712-6432-E27851063D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1" creationId="{350A6495-A86C-76C2-3CBC-8EAF6538A854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2" creationId="{EE89AAF8-D3C8-E559-B904-C0EFF3F448CB}"/>
          </ac:spMkLst>
        </pc:spChg>
        <pc:spChg chg="add mod ord">
          <ac:chgData name="Rodrigues, Beatriz(Global-V)" userId="7bb4ed59-3bab-4b71-ab40-137325406188" providerId="ADAL" clId="{71922C25-0FAA-4A89-8282-2E30710DEEF8}" dt="2024-07-22T20:19:09.027" v="332" actId="20577"/>
          <ac:spMkLst>
            <pc:docMk/>
            <pc:sldMk cId="2291134201" sldId="298"/>
            <ac:spMk id="13" creationId="{898B74A1-0178-B1A7-F14E-0C0B2119CF45}"/>
          </ac:spMkLst>
        </pc:spChg>
      </pc:sldChg>
      <pc:sldChg chg="addSp delSp modSp new mod modClrScheme chgLayout">
        <pc:chgData name="Rodrigues, Beatriz(Global-V)" userId="7bb4ed59-3bab-4b71-ab40-137325406188" providerId="ADAL" clId="{71922C25-0FAA-4A89-8282-2E30710DEEF8}" dt="2024-07-22T21:39:53.045" v="966" actId="1076"/>
        <pc:sldMkLst>
          <pc:docMk/>
          <pc:sldMk cId="3056923951" sldId="298"/>
        </pc:sldMkLst>
        <pc:spChg chg="del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2" creationId="{27008068-4574-E7D2-5353-01C1310864CA}"/>
          </ac:spMkLst>
        </pc:spChg>
        <pc:spChg chg="del mod ord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3" creationId="{53C50D0E-AECD-98B8-8A87-AA7C3BB4B271}"/>
          </ac:spMkLst>
        </pc:spChg>
        <pc:spChg chg="add del mod ord">
          <ac:chgData name="Rodrigues, Beatriz(Global-V)" userId="7bb4ed59-3bab-4b71-ab40-137325406188" providerId="ADAL" clId="{71922C25-0FAA-4A89-8282-2E30710DEEF8}" dt="2024-07-22T21:38:40.621" v="926" actId="478"/>
          <ac:spMkLst>
            <pc:docMk/>
            <pc:sldMk cId="3056923951" sldId="298"/>
            <ac:spMk id="4" creationId="{5DC99141-C949-89B1-5EB0-E4DD2B70C150}"/>
          </ac:spMkLst>
        </pc:spChg>
        <pc:spChg chg="add mod">
          <ac:chgData name="Rodrigues, Beatriz(Global-V)" userId="7bb4ed59-3bab-4b71-ab40-137325406188" providerId="ADAL" clId="{71922C25-0FAA-4A89-8282-2E30710DEEF8}" dt="2024-07-22T21:39:43.281" v="965" actId="14100"/>
          <ac:spMkLst>
            <pc:docMk/>
            <pc:sldMk cId="3056923951" sldId="298"/>
            <ac:spMk id="5" creationId="{41A4DEBA-4259-330F-EF73-4A4753E3D754}"/>
          </ac:spMkLst>
        </pc:spChg>
        <pc:spChg chg="add del mod">
          <ac:chgData name="Rodrigues, Beatriz(Global-V)" userId="7bb4ed59-3bab-4b71-ab40-137325406188" providerId="ADAL" clId="{71922C25-0FAA-4A89-8282-2E30710DEEF8}" dt="2024-07-22T21:38:42.354" v="927" actId="478"/>
          <ac:spMkLst>
            <pc:docMk/>
            <pc:sldMk cId="3056923951" sldId="298"/>
            <ac:spMk id="9" creationId="{543B9F06-2E92-834C-716D-C1F2B1E239BA}"/>
          </ac:spMkLst>
        </pc:spChg>
        <pc:picChg chg="add mod">
          <ac:chgData name="Rodrigues, Beatriz(Global-V)" userId="7bb4ed59-3bab-4b71-ab40-137325406188" providerId="ADAL" clId="{71922C25-0FAA-4A89-8282-2E30710DEEF8}" dt="2024-07-22T21:39:53.045" v="966" actId="1076"/>
          <ac:picMkLst>
            <pc:docMk/>
            <pc:sldMk cId="3056923951" sldId="298"/>
            <ac:picMk id="7" creationId="{345326B8-C947-2A93-2C26-38394226878F}"/>
          </ac:picMkLst>
        </pc:picChg>
      </pc:sldChg>
      <pc:sldMasterChg chg="delSldLayout">
        <pc:chgData name="Rodrigues, Beatriz(Global-V)" userId="7bb4ed59-3bab-4b71-ab40-137325406188" providerId="ADAL" clId="{71922C25-0FAA-4A89-8282-2E30710DEEF8}" dt="2024-07-22T21:11:50.589" v="791" actId="47"/>
        <pc:sldMasterMkLst>
          <pc:docMk/>
          <pc:sldMasterMk cId="0" sldId="2147483670"/>
        </pc:sldMasterMkLst>
        <pc:sldLayoutChg chg="del">
          <pc:chgData name="Rodrigues, Beatriz(Global-V)" userId="7bb4ed59-3bab-4b71-ab40-137325406188" providerId="ADAL" clId="{71922C25-0FAA-4A89-8282-2E30710DEEF8}" dt="2024-07-22T21:11:50.589" v="791" actId="47"/>
          <pc:sldLayoutMkLst>
            <pc:docMk/>
            <pc:sldMasterMk cId="0" sldId="2147483670"/>
            <pc:sldLayoutMk cId="0" sldId="214748365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3" name="Google Shape;8453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4" name="Google Shape;8454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0" name="Google Shape;8880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1" name="Google Shape;8881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3" name="Google Shape;9043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4" name="Google Shape;9044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5" name="Google Shape;9445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6" name="Google Shape;9446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4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pt-br/power-platform/products/power-bi/download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mavenanalytics.io/data-playground?page=12&amp;pageSize=5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26.xml"/><Relationship Id="rId11" Type="http://schemas.openxmlformats.org/officeDocument/2006/relationships/slide" Target="slide29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8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510144" y="2804488"/>
            <a:ext cx="4123694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bg1"/>
                </a:solidFill>
              </a:rPr>
              <a:t>27ª Semana da </a:t>
            </a:r>
            <a:r>
              <a:rPr lang="en-US" sz="1600" err="1">
                <a:solidFill>
                  <a:schemeClr val="bg1"/>
                </a:solidFill>
              </a:rPr>
              <a:t>Engenharia</a:t>
            </a:r>
            <a:r>
              <a:rPr lang="en-US" sz="1600">
                <a:solidFill>
                  <a:schemeClr val="bg1"/>
                </a:solidFill>
              </a:rPr>
              <a:t> </a:t>
            </a:r>
            <a:r>
              <a:rPr lang="en-US" sz="1600" err="1">
                <a:solidFill>
                  <a:schemeClr val="bg1"/>
                </a:solidFill>
              </a:rPr>
              <a:t>Química</a:t>
            </a:r>
            <a:br>
              <a:rPr lang="en-US" sz="1600">
                <a:solidFill>
                  <a:schemeClr val="accent2"/>
                </a:solidFill>
              </a:rPr>
            </a:br>
            <a:endParaRPr sz="160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</a:rPr>
              <a:t>POWER BI</a:t>
            </a:r>
            <a:br>
              <a:rPr lang="en"/>
            </a:br>
            <a:r>
              <a:rPr lang="en"/>
              <a:t>WORKSHOP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Google Shape;449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4" name="Google Shape;454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32" y="1603200"/>
            <a:ext cx="3593593" cy="2268154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0" name="Google Shape;700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62" b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69" name="Google Shape;1069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0" name="Google Shape;1070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2" name="Google Shape;1072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3" name="Google Shape;1073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5" name="Google Shape;1075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Google Shape;1119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3" name="Google Shape;1123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3" name="Google Shape;1133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39" name="Google Shape;1139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0" name="Google Shape;1140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7" name="Google Shape;1147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5" name="Google Shape;1155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6" name="Google Shape;1156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5" name="Google Shape;1085;p38"/>
          <p:cNvCxnSpPr>
            <a:cxnSpLocks/>
          </p:cNvCxnSpPr>
          <p:nvPr/>
        </p:nvCxnSpPr>
        <p:spPr>
          <a:xfrm>
            <a:off x="9490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>
            <a:cxnSpLocks/>
          </p:cNvCxnSpPr>
          <p:nvPr/>
        </p:nvCxnSpPr>
        <p:spPr>
          <a:xfrm>
            <a:off x="2985793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>
            <a:cxnSpLocks/>
          </p:cNvCxnSpPr>
          <p:nvPr/>
        </p:nvCxnSpPr>
        <p:spPr>
          <a:xfrm>
            <a:off x="50225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38"/>
          <p:cNvCxnSpPr>
            <a:cxnSpLocks/>
          </p:cNvCxnSpPr>
          <p:nvPr/>
        </p:nvCxnSpPr>
        <p:spPr>
          <a:xfrm>
            <a:off x="6914341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9" name="Google Shape;1089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cxnSp>
        <p:nvCxnSpPr>
          <p:cNvPr id="1090" name="Google Shape;1090;p38"/>
          <p:cNvCxnSpPr>
            <a:cxnSpLocks/>
          </p:cNvCxnSpPr>
          <p:nvPr/>
        </p:nvCxnSpPr>
        <p:spPr>
          <a:xfrm>
            <a:off x="432355" y="2904246"/>
            <a:ext cx="8455336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1" name="Google Shape;1091;p38"/>
          <p:cNvGrpSpPr/>
          <p:nvPr/>
        </p:nvGrpSpPr>
        <p:grpSpPr>
          <a:xfrm>
            <a:off x="770679" y="2674645"/>
            <a:ext cx="379897" cy="416351"/>
            <a:chOff x="1372725" y="1912500"/>
            <a:chExt cx="373500" cy="373500"/>
          </a:xfrm>
        </p:grpSpPr>
        <p:sp>
          <p:nvSpPr>
            <p:cNvPr id="1092" name="Google Shape;1092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38"/>
          <p:cNvGrpSpPr/>
          <p:nvPr/>
        </p:nvGrpSpPr>
        <p:grpSpPr>
          <a:xfrm>
            <a:off x="2799046" y="2674645"/>
            <a:ext cx="379897" cy="416351"/>
            <a:chOff x="3212675" y="1912500"/>
            <a:chExt cx="373500" cy="373500"/>
          </a:xfrm>
        </p:grpSpPr>
        <p:sp>
          <p:nvSpPr>
            <p:cNvPr id="1095" name="Google Shape;1095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38"/>
          <p:cNvGrpSpPr/>
          <p:nvPr/>
        </p:nvGrpSpPr>
        <p:grpSpPr>
          <a:xfrm>
            <a:off x="4827412" y="2674645"/>
            <a:ext cx="379897" cy="416351"/>
            <a:chOff x="5557850" y="1912500"/>
            <a:chExt cx="373500" cy="373500"/>
          </a:xfrm>
        </p:grpSpPr>
        <p:sp>
          <p:nvSpPr>
            <p:cNvPr id="1098" name="Google Shape;1098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8"/>
          <p:cNvGrpSpPr/>
          <p:nvPr/>
        </p:nvGrpSpPr>
        <p:grpSpPr>
          <a:xfrm>
            <a:off x="6710827" y="2674645"/>
            <a:ext cx="379897" cy="416351"/>
            <a:chOff x="7457825" y="1912500"/>
            <a:chExt cx="373500" cy="373500"/>
          </a:xfrm>
        </p:grpSpPr>
        <p:sp>
          <p:nvSpPr>
            <p:cNvPr id="1101" name="Google Shape;1101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8"/>
          <p:cNvSpPr txBox="1">
            <a:spLocks noGrp="1"/>
          </p:cNvSpPr>
          <p:nvPr>
            <p:ph type="ctrTitle" idx="4294967295"/>
          </p:nvPr>
        </p:nvSpPr>
        <p:spPr>
          <a:xfrm>
            <a:off x="1988005" y="3448843"/>
            <a:ext cx="2029778" cy="484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err="1"/>
              <a:t>Explorar</a:t>
            </a:r>
            <a:r>
              <a:rPr lang="en-US" sz="1800"/>
              <a:t> a ferramenta</a:t>
            </a:r>
          </a:p>
        </p:txBody>
      </p:sp>
      <p:sp>
        <p:nvSpPr>
          <p:cNvPr id="1105" name="Google Shape;1105;p38"/>
          <p:cNvSpPr txBox="1">
            <a:spLocks noGrp="1"/>
          </p:cNvSpPr>
          <p:nvPr>
            <p:ph type="ctrTitle" idx="4294967295"/>
          </p:nvPr>
        </p:nvSpPr>
        <p:spPr>
          <a:xfrm>
            <a:off x="0" y="1860027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Apresentação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ctrTitle" idx="4294967295"/>
          </p:nvPr>
        </p:nvSpPr>
        <p:spPr>
          <a:xfrm>
            <a:off x="4073500" y="1833358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Carregar Dados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ctrTitle" idx="4294967295"/>
          </p:nvPr>
        </p:nvSpPr>
        <p:spPr>
          <a:xfrm>
            <a:off x="5968608" y="3370929"/>
            <a:ext cx="1913521" cy="701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Tratamento de Dados</a:t>
            </a:r>
            <a:endParaRPr sz="1800"/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3058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2342605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43793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4" name="Google Shape;1114;p38"/>
          <p:cNvSpPr txBox="1">
            <a:spLocks noGrp="1"/>
          </p:cNvSpPr>
          <p:nvPr>
            <p:ph type="ctrTitle" idx="4294967295"/>
          </p:nvPr>
        </p:nvSpPr>
        <p:spPr>
          <a:xfrm>
            <a:off x="6271153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04</a:t>
            </a:r>
            <a:endParaRPr sz="2400">
              <a:solidFill>
                <a:schemeClr val="accent4"/>
              </a:solidFill>
            </a:endParaRPr>
          </a:p>
        </p:txBody>
      </p:sp>
      <p:sp>
        <p:nvSpPr>
          <p:cNvPr id="9" name="Google Shape;1098;p38">
            <a:extLst>
              <a:ext uri="{FF2B5EF4-FFF2-40B4-BE49-F238E27FC236}">
                <a16:creationId xmlns:a16="http://schemas.microsoft.com/office/drawing/2014/main" id="{9F1631AB-CEA1-42A6-C366-5E3F00213CF5}"/>
              </a:ext>
            </a:extLst>
          </p:cNvPr>
          <p:cNvSpPr/>
          <p:nvPr/>
        </p:nvSpPr>
        <p:spPr>
          <a:xfrm>
            <a:off x="8227260" y="2797900"/>
            <a:ext cx="194068" cy="21269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10" name="Google Shape;1099;p38">
            <a:extLst>
              <a:ext uri="{FF2B5EF4-FFF2-40B4-BE49-F238E27FC236}">
                <a16:creationId xmlns:a16="http://schemas.microsoft.com/office/drawing/2014/main" id="{065A7AE6-C2EF-D0DD-138B-0E37208C4ED9}"/>
              </a:ext>
            </a:extLst>
          </p:cNvPr>
          <p:cNvSpPr/>
          <p:nvPr/>
        </p:nvSpPr>
        <p:spPr>
          <a:xfrm>
            <a:off x="8134358" y="2696070"/>
            <a:ext cx="379897" cy="416351"/>
          </a:xfrm>
          <a:prstGeom prst="donut">
            <a:avLst>
              <a:gd name="adj" fmla="val 1019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cxnSp>
        <p:nvCxnSpPr>
          <p:cNvPr id="11" name="Google Shape;1087;p38">
            <a:extLst>
              <a:ext uri="{FF2B5EF4-FFF2-40B4-BE49-F238E27FC236}">
                <a16:creationId xmlns:a16="http://schemas.microsoft.com/office/drawing/2014/main" id="{AC35C910-38BD-DE44-6D05-5BFD7825A53E}"/>
              </a:ext>
            </a:extLst>
          </p:cNvPr>
          <p:cNvCxnSpPr>
            <a:cxnSpLocks/>
          </p:cNvCxnSpPr>
          <p:nvPr/>
        </p:nvCxnSpPr>
        <p:spPr>
          <a:xfrm>
            <a:off x="8324294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114;p38">
            <a:extLst>
              <a:ext uri="{FF2B5EF4-FFF2-40B4-BE49-F238E27FC236}">
                <a16:creationId xmlns:a16="http://schemas.microsoft.com/office/drawing/2014/main" id="{7FD501F1-61F8-BDBA-973E-387DA2B34711}"/>
              </a:ext>
            </a:extLst>
          </p:cNvPr>
          <p:cNvSpPr txBox="1">
            <a:spLocks/>
          </p:cNvSpPr>
          <p:nvPr/>
        </p:nvSpPr>
        <p:spPr>
          <a:xfrm>
            <a:off x="7707709" y="3307390"/>
            <a:ext cx="1308432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" sz="2400">
                <a:solidFill>
                  <a:schemeClr val="tx1"/>
                </a:solidFill>
              </a:rPr>
              <a:t>05</a:t>
            </a:r>
          </a:p>
        </p:txBody>
      </p:sp>
      <p:sp>
        <p:nvSpPr>
          <p:cNvPr id="13" name="Google Shape;1107;p38">
            <a:extLst>
              <a:ext uri="{FF2B5EF4-FFF2-40B4-BE49-F238E27FC236}">
                <a16:creationId xmlns:a16="http://schemas.microsoft.com/office/drawing/2014/main" id="{2422CCCF-C355-B887-E245-BBDFCF35B889}"/>
              </a:ext>
            </a:extLst>
          </p:cNvPr>
          <p:cNvSpPr txBox="1">
            <a:spLocks/>
          </p:cNvSpPr>
          <p:nvPr/>
        </p:nvSpPr>
        <p:spPr>
          <a:xfrm>
            <a:off x="7270499" y="1757514"/>
            <a:ext cx="1913521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sz="1800" b="1" err="1"/>
              <a:t>Construir</a:t>
            </a:r>
            <a:r>
              <a:rPr lang="en-US" sz="1800" b="1"/>
              <a:t> </a:t>
            </a:r>
            <a:r>
              <a:rPr lang="en-US" sz="1800" b="1" err="1"/>
              <a:t>Visualizações</a:t>
            </a:r>
            <a:endParaRPr lang="en-US" sz="18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4" name="Google Shape;1164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6" name="Google Shape;1176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2" name="Google Shape;1182;p42"/>
          <p:cNvCxnSpPr>
            <a:stCxn id="1179" idx="3"/>
            <a:endCxn id="1177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Google Shape;1183;p42"/>
          <p:cNvCxnSpPr>
            <a:stCxn id="1177" idx="3"/>
            <a:endCxn id="1181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4" name="Google Shape;1184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5" name="Google Shape;1185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" name="Google Shape;1190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1" name="Google Shape;1191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2" name="Google Shape;1202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7" name="Google Shape;1207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6" name="Google Shape;1216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3" name="Google Shape;1223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2" name="Google Shape;1232;p43"/>
          <p:cNvCxnSpPr>
            <a:endCxn id="1233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3" name="Google Shape;1233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4" name="Google Shape;1234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2" name="Google Shape;1242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3" name="Google Shape;1243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4" name="Google Shape;1244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4" name="Google Shape;1254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0" name="Google Shape;1260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1" name="Google Shape;1261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1" name="Google Shape;1281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1" name="Google Shape;1301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1" name="Google Shape;1321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9"/>
          <p:cNvSpPr txBox="1">
            <a:spLocks noGrp="1"/>
          </p:cNvSpPr>
          <p:nvPr>
            <p:ph type="body" idx="1"/>
          </p:nvPr>
        </p:nvSpPr>
        <p:spPr>
          <a:xfrm>
            <a:off x="597374" y="1438000"/>
            <a:ext cx="8082499" cy="25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Microsoft Power BI</a:t>
            </a:r>
          </a:p>
          <a:p>
            <a:pPr marL="285750" indent="-285750"/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285750" indent="-285750">
              <a:buClr>
                <a:schemeClr val="accent4"/>
              </a:buClr>
              <a:buSzPct val="100000"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Download Power BI Desktop 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  <a:hlinkClick r:id="rId3"/>
              </a:rPr>
              <a:t>&lt;https://www.microsoft.com/pt-br/power-platform/products/power-bi/downloads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&gt; </a:t>
            </a:r>
          </a:p>
          <a:p>
            <a:pPr marL="0" indent="0">
              <a:buClr>
                <a:schemeClr val="accent4"/>
              </a:buClr>
              <a:buSzPct val="100000"/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   </a:t>
            </a:r>
          </a:p>
          <a:p>
            <a:pPr marL="285750" indent="-285750">
              <a:buClr>
                <a:schemeClr val="accent4"/>
              </a:buClr>
              <a:buSzPct val="100000"/>
            </a:pPr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Datasets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 sz="1400" b="1"/>
              <a:t>UFO Sightings </a:t>
            </a:r>
            <a:r>
              <a:rPr lang="en-US" sz="1400"/>
              <a:t>- Table containing 80,000+ records of UFO sightings between 1949 and 2014 &lt;</a:t>
            </a:r>
            <a:r>
              <a:rPr lang="en-US" sz="1400">
                <a:hlinkClick r:id="rId4"/>
              </a:rPr>
              <a:t>https://mavenanalytics.io/data-playground?page=12&amp;pageSize=5</a:t>
            </a:r>
            <a:r>
              <a:rPr lang="en-US" sz="1400"/>
              <a:t>&gt;</a:t>
            </a: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aven Pro"/>
              <a:buChar char="●"/>
            </a:pPr>
            <a:endParaRPr lang="en-US" sz="1400"/>
          </a:p>
        </p:txBody>
      </p:sp>
      <p:sp>
        <p:nvSpPr>
          <p:cNvPr id="1580" name="Google Shape;1580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47"/>
          <p:cNvSpPr txBox="1">
            <a:spLocks noGrp="1"/>
          </p:cNvSpPr>
          <p:nvPr>
            <p:ph type="ctrTitle"/>
          </p:nvPr>
        </p:nvSpPr>
        <p:spPr>
          <a:xfrm>
            <a:off x="1561650" y="1236826"/>
            <a:ext cx="6020700" cy="8787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OBRIGADA</a:t>
            </a:r>
            <a:endParaRPr/>
          </a:p>
        </p:txBody>
      </p:sp>
      <p:sp>
        <p:nvSpPr>
          <p:cNvPr id="1355" name="Google Shape;1355;p47"/>
          <p:cNvSpPr txBox="1">
            <a:spLocks noGrp="1"/>
          </p:cNvSpPr>
          <p:nvPr>
            <p:ph type="subTitle" idx="1"/>
          </p:nvPr>
        </p:nvSpPr>
        <p:spPr>
          <a:xfrm>
            <a:off x="1561650" y="2009996"/>
            <a:ext cx="5954371" cy="1466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Ficou com alguma duvida?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Octavio - linkedin.com/in/</a:t>
            </a:r>
            <a:r>
              <a:rPr lang="en-US" err="1"/>
              <a:t>octavioabn</a:t>
            </a:r>
            <a:endParaRPr lang="en-US"/>
          </a:p>
          <a:p>
            <a:pPr marL="0" indent="0"/>
            <a:r>
              <a:rPr lang="en-US"/>
              <a:t>Beatriz - linkedin.com/in/</a:t>
            </a:r>
            <a:r>
              <a:rPr lang="en-US" err="1"/>
              <a:t>beatrizmsrodrigues</a:t>
            </a:r>
            <a:endParaRPr 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59" name="Google Shape;1359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1" name="Google Shape;1381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2" name="Google Shape;1382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8" name="Google Shape;1428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0" name="Google Shape;1470;p48"/>
            <p:cNvSpPr/>
            <p:nvPr/>
          </p:nvSpPr>
          <p:spPr>
            <a:xfrm>
              <a:off x="5460093" y="1534281"/>
              <a:ext cx="2942612" cy="653797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7330431" y="1851641"/>
              <a:ext cx="164148" cy="140633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502685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62572" y="2410890"/>
              <a:ext cx="38609" cy="64534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97661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6033633" y="2409737"/>
              <a:ext cx="40915" cy="65687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450537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508118" y="2409737"/>
              <a:ext cx="42068" cy="67399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924463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79179" y="2410890"/>
              <a:ext cx="47239" cy="64534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7398389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455970" y="2410890"/>
              <a:ext cx="42068" cy="66246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872315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929337" y="2409737"/>
              <a:ext cx="44933" cy="67399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834680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404417" y="2410890"/>
              <a:ext cx="41474" cy="64534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" name="Google Shape;1486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7" name="Google Shape;1487;p48"/>
            <p:cNvSpPr/>
            <p:nvPr/>
          </p:nvSpPr>
          <p:spPr>
            <a:xfrm>
              <a:off x="99039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039242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24477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91082" y="3434942"/>
              <a:ext cx="33024" cy="53309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474410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520752" y="3434942"/>
              <a:ext cx="34910" cy="54579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72055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64971" y="3435558"/>
              <a:ext cx="38105" cy="52693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934327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80630" y="3435558"/>
              <a:ext cx="34295" cy="53963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217223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217882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458945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505903" y="3435558"/>
              <a:ext cx="33640" cy="52693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678454" y="3434942"/>
              <a:ext cx="36796" cy="54579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724757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924559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70246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141527" y="3435558"/>
              <a:ext cx="31100" cy="52693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84020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379395" y="3435558"/>
              <a:ext cx="31754" cy="52693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425699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633776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76923" y="3434942"/>
              <a:ext cx="33640" cy="53309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1430646" y="3039726"/>
              <a:ext cx="148494" cy="25884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956142" y="2961091"/>
              <a:ext cx="148494" cy="33748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905805" y="2860863"/>
              <a:ext cx="147840" cy="437708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2137977" y="3198305"/>
              <a:ext cx="148456" cy="100266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98475" y="2781536"/>
              <a:ext cx="148494" cy="517036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3595" y="2622957"/>
              <a:ext cx="147879" cy="67561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2876369" y="3039726"/>
              <a:ext cx="147840" cy="25884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401865" y="2960437"/>
              <a:ext cx="147840" cy="33813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350874" y="2860863"/>
              <a:ext cx="148456" cy="437708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583662" y="3198305"/>
              <a:ext cx="147840" cy="100266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2644198" y="2781536"/>
              <a:ext cx="148456" cy="517036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119318" y="2622957"/>
              <a:ext cx="147840" cy="67561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4" name="Google Shape;1524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3" name="Google Shape;1533;p48"/>
            <p:cNvSpPr/>
            <p:nvPr/>
          </p:nvSpPr>
          <p:spPr>
            <a:xfrm>
              <a:off x="752273" y="436075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752273" y="429917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37600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11448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7602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05290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399133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2975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868212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06107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744563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682988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945715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99570" y="4490532"/>
              <a:ext cx="33901" cy="58026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367962" y="4489504"/>
              <a:ext cx="40033" cy="60081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418735" y="4489504"/>
              <a:ext cx="36453" cy="59054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790178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841512" y="4489504"/>
              <a:ext cx="37979" cy="60081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212426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61704" y="4490532"/>
              <a:ext cx="42088" cy="58026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634673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86006" y="4490532"/>
              <a:ext cx="37481" cy="59054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3057449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107724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479697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530999" y="4490532"/>
              <a:ext cx="36982" cy="58026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912873" y="3737497"/>
              <a:ext cx="2671016" cy="598910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1" name="Google Shape;1561;p48"/>
            <p:cNvSpPr/>
            <p:nvPr/>
          </p:nvSpPr>
          <p:spPr>
            <a:xfrm>
              <a:off x="6310417" y="3729166"/>
              <a:ext cx="623420" cy="152926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310417" y="3213382"/>
              <a:ext cx="1292427" cy="152876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4022509"/>
              <a:ext cx="1069145" cy="152926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3471670"/>
              <a:ext cx="1784627" cy="152876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044762" y="4338693"/>
              <a:ext cx="2069811" cy="7367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129507" y="3020260"/>
              <a:ext cx="8207" cy="1426861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349526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410637" y="4506551"/>
              <a:ext cx="39158" cy="66055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828673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86521" y="4505759"/>
              <a:ext cx="41631" cy="66846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7308612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66509" y="4505759"/>
              <a:ext cx="43213" cy="67687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787759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843184" y="4506551"/>
              <a:ext cx="48108" cy="66055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6" name="Google Shape;8456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7" name="Google Shape;8457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8" name="Google Shape;8458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5" name="Google Shape;8465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6" name="Google Shape;8466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1" name="Google Shape;8471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2" name="Google Shape;8472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3" name="Google Shape;8473;p54"/>
              <p:cNvCxnSpPr>
                <a:endCxn id="847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5" name="Google Shape;8475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7" name="Google Shape;8477;p54"/>
              <p:cNvCxnSpPr>
                <a:stCxn id="847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8" name="Google Shape;8478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9" name="Google Shape;8479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0" name="Google Shape;8480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1" name="Google Shape;8481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3" name="Google Shape;8483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6" name="Google Shape;8486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7" name="Google Shape;8487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8" name="Google Shape;8488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9" name="Google Shape;8489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0" name="Google Shape;8490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1" name="Google Shape;8491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2" name="Google Shape;8492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3" name="Google Shape;8493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4" name="Google Shape;8494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5" name="Google Shape;8495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6" name="Google Shape;8496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7" name="Google Shape;8497;p54"/>
              <p:cNvCxnSpPr>
                <a:stCxn id="8498" idx="6"/>
                <a:endCxn id="849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00" name="Google Shape;8500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1" name="Google Shape;8501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3" name="Google Shape;8503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4" name="Google Shape;8504;p54"/>
              <p:cNvCxnSpPr>
                <a:stCxn id="850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7" name="Google Shape;8507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8" name="Google Shape;8508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9" name="Google Shape;8509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1" name="Google Shape;8511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2" name="Google Shape;8512;p54"/>
              <p:cNvCxnSpPr>
                <a:stCxn id="851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8" name="Google Shape;8498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4" name="Google Shape;8514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5" name="Google Shape;8515;p54"/>
            <p:cNvCxnSpPr>
              <a:stCxn id="8516" idx="4"/>
              <a:endCxn id="8517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8" name="Google Shape;8518;p54"/>
            <p:cNvCxnSpPr>
              <a:stCxn id="8517" idx="0"/>
              <a:endCxn id="8519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0" name="Google Shape;8520;p54"/>
            <p:cNvCxnSpPr>
              <a:stCxn id="8519" idx="4"/>
              <a:endCxn id="8521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2" name="Google Shape;8522;p54"/>
            <p:cNvCxnSpPr>
              <a:stCxn id="8521" idx="0"/>
              <a:endCxn id="8523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3" name="Google Shape;8523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9" name="Google Shape;8519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1" name="Google Shape;8521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4" name="Google Shape;8524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5" name="Google Shape;8525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0" name="Google Shape;8530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1" name="Google Shape;8531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8" name="Google Shape;8538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9" name="Google Shape;8539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42" name="Google Shape;8542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3" name="Google Shape;8543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6" name="Google Shape;8546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7" name="Google Shape;8547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0" name="Google Shape;8550;p54"/>
            <p:cNvCxnSpPr>
              <a:stCxn id="8547" idx="6"/>
              <a:endCxn id="8548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8" idx="4"/>
              <a:endCxn id="855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3" name="Google Shape;8553;p54"/>
            <p:cNvCxnSpPr>
              <a:stCxn id="8552" idx="6"/>
              <a:endCxn id="8549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4" name="Google Shape;8554;p54"/>
            <p:cNvCxnSpPr>
              <a:stCxn id="8549" idx="4"/>
              <a:endCxn id="855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2" name="Google Shape;8552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7" name="Google Shape;8557;p54"/>
            <p:cNvCxnSpPr>
              <a:endCxn id="855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8" name="Google Shape;8558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9" name="Google Shape;8559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5" name="Google Shape;8565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70" name="Google Shape;8570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1" name="Google Shape;8571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4" name="Google Shape;8574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5" name="Google Shape;8575;p54"/>
            <p:cNvCxnSpPr>
              <a:stCxn id="8576" idx="2"/>
              <a:endCxn id="857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8" name="Google Shape;8578;p54"/>
            <p:cNvCxnSpPr>
              <a:stCxn id="8579" idx="0"/>
              <a:endCxn id="857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0" name="Google Shape;8580;p54"/>
            <p:cNvCxnSpPr>
              <a:stCxn id="8579" idx="2"/>
              <a:endCxn id="858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2" name="Google Shape;8582;p54"/>
            <p:cNvCxnSpPr>
              <a:stCxn id="8583" idx="0"/>
              <a:endCxn id="857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4" name="Google Shape;8584;p54"/>
            <p:cNvCxnSpPr>
              <a:stCxn id="8577" idx="2"/>
              <a:endCxn id="858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6" name="Google Shape;8586;p54"/>
            <p:cNvCxnSpPr>
              <a:stCxn id="8587" idx="0"/>
              <a:endCxn id="857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3" name="Google Shape;8583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1" name="Google Shape;8581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7" name="Google Shape;8587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5" name="Google Shape;8585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9" name="Google Shape;8579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8" name="Google Shape;8588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9" name="Google Shape;8589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0" name="Google Shape;8590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1" name="Google Shape;8591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2" name="Google Shape;8592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3" name="Google Shape;8593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4" name="Google Shape;8594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5" name="Google Shape;8595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6" name="Google Shape;8596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7" name="Google Shape;8597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8" name="Google Shape;8598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9" name="Google Shape;8599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0" name="Google Shape;8600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2" name="Google Shape;8602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3" name="Google Shape;8603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4" name="Google Shape;8604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5" name="Google Shape;8605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6" name="Google Shape;8606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7" name="Google Shape;8607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8" name="Google Shape;8608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9" name="Google Shape;8609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10" name="Google Shape;8610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11" name="Google Shape;8611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2" name="Google Shape;8612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3" name="Google Shape;8613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6" name="Google Shape;8616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7" name="Google Shape;8617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0" name="Google Shape;8620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1" name="Google Shape;8621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4" name="Google Shape;8624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5" name="Google Shape;8625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8" name="Google Shape;8628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9" name="Google Shape;8629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0" name="Google Shape;8640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5" name="Google Shape;8665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6" name="Google Shape;8666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6" name="Google Shape;8686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0" name="Google Shape;8700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1" name="Google Shape;8701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4" name="Google Shape;8734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5" name="Google Shape;8735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1" name="Google Shape;8741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42" name="Google Shape;8742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3" name="Google Shape;8743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4" name="Google Shape;8744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52" name="Google Shape;8752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3" name="Google Shape;8753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4" name="Google Shape;8754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5" name="Google Shape;8755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8" name="Google Shape;8758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9" name="Google Shape;8759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0" name="Google Shape;8760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61" name="Google Shape;8761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2" name="Google Shape;8762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6" name="Google Shape;8766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7" name="Google Shape;8767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8" name="Google Shape;8768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9" name="Google Shape;8769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0" name="Google Shape;8770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4" name="Google Shape;8774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5" name="Google Shape;8775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6" name="Google Shape;8776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7" name="Google Shape;8777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8" name="Google Shape;8778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9" name="Google Shape;8779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5" name="Google Shape;8785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6" name="Google Shape;8786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7" name="Google Shape;8787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8" name="Google Shape;8788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6" name="Google Shape;8796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8" name="Google Shape;8798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9" name="Google Shape;8799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0" name="Google Shape;8800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1" name="Google Shape;8801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9" name="Google Shape;8809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11" name="Google Shape;8811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2" name="Google Shape;8812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7" name="Google Shape;8817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8" name="Google Shape;8818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9" name="Google Shape;8819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4" name="Google Shape;8824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5" name="Google Shape;8825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6" name="Google Shape;8826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9" name="Google Shape;8829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0" name="Google Shape;8830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1" name="Google Shape;8831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2" name="Google Shape;8832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5" name="Google Shape;8835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6" name="Google Shape;8836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8" name="Google Shape;8838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9" name="Google Shape;8839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0" name="Google Shape;8840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3" name="Google Shape;8843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4" name="Google Shape;8844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6" name="Google Shape;8846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7" name="Google Shape;8847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8" name="Google Shape;8848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1" name="Google Shape;8851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2" name="Google Shape;8852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4" name="Google Shape;8854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5" name="Google Shape;8855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6" name="Google Shape;8856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7" name="Google Shape;8857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0" name="Google Shape;8860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1" name="Google Shape;8861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3" name="Google Shape;8863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4" name="Google Shape;8864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5" name="Google Shape;8865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8" name="Google Shape;8868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9" name="Google Shape;8869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71" name="Google Shape;8871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2" name="Google Shape;8872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3" name="Google Shape;8873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6" name="Google Shape;8876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7" name="Google Shape;8877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3" name="Google Shape;8883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4" name="Google Shape;8884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7" name="Google Shape;8887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8" name="Google Shape;8888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3" name="Google Shape;8893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4" name="Google Shape;8894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4" name="Google Shape;8914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5" name="Google Shape;8915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6" name="Google Shape;8916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7" name="Google Shape;8917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1" name="Google Shape;8941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2" name="Google Shape;8942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6" name="Google Shape;8946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50" name="Google Shape;8950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51" name="Google Shape;8951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52" name="Google Shape;8952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3" name="Google Shape;8953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4" name="Google Shape;8954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9" name="Google Shape;8959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0" name="Google Shape;8960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5" name="Google Shape;8965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6" name="Google Shape;8966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1" name="Google Shape;8971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2" name="Google Shape;8972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7" name="Google Shape;8977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8" name="Google Shape;8978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3" name="Google Shape;8983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4" name="Google Shape;8984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9" name="Google Shape;8989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90" name="Google Shape;8990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4" name="Google Shape;8994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7" name="Google Shape;8997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8" name="Google Shape;8998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00" name="Google Shape;9000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4" name="Google Shape;9014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5" name="Google Shape;9015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9" name="Google Shape;9029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0" name="Google Shape;9030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6" name="Google Shape;9046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7" name="Google Shape;9047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8" name="Google Shape;9048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0" name="Google Shape;9060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1" name="Google Shape;9061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2" name="Google Shape;9062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3" name="Google Shape;9063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4" name="Google Shape;9064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0" name="Google Shape;9070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1" name="Google Shape;9071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>
                <a:stCxn id="907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3" name="Google Shape;9083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4" name="Google Shape;9084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5" name="Google Shape;9085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6" name="Google Shape;9086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7" name="Google Shape;9087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1" name="Google Shape;9091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2" name="Google Shape;9092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7" name="Google Shape;9097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8" name="Google Shape;9098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0" name="Google Shape;9100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1" name="Google Shape;9101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2" name="Google Shape;9102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5" name="Google Shape;9105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9" name="Google Shape;9109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1" name="Google Shape;9111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2" name="Google Shape;9112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3" name="Google Shape;9113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4" name="Google Shape;9114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8" name="Google Shape;9118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9" name="Google Shape;9119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5" name="Google Shape;9125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9" name="Google Shape;9129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8" name="Google Shape;9138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9" name="Google Shape;9139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0" name="Google Shape;9140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41" name="Google Shape;9141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2" name="Google Shape;9142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8" name="Google Shape;9148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9" name="Google Shape;9149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0" name="Google Shape;9150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7" name="Google Shape;9157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8" name="Google Shape;9158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5" name="Google Shape;9165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6" name="Google Shape;9166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0" name="Google Shape;9170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1" name="Google Shape;9171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5" name="Google Shape;9175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6" name="Google Shape;9176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0" name="Google Shape;9180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1" name="Google Shape;9181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5" name="Google Shape;9185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6" name="Google Shape;9186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0" name="Google Shape;9190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4" name="Google Shape;9194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5" name="Google Shape;9195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9" name="Google Shape;9199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0" name="Google Shape;9200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4" name="Google Shape;9204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5" name="Google Shape;9205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4" name="Google Shape;9214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5" name="Google Shape;9215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8" name="Google Shape;9218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9" name="Google Shape;9219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2" name="Google Shape;9222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3" name="Google Shape;9223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9" name="Google Shape;9229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0" name="Google Shape;9230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9" name="Google Shape;9239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0" name="Google Shape;9240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2" name="Google Shape;9242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3" name="Google Shape;9243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4" name="Google Shape;9244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5" name="Google Shape;9245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7" name="Google Shape;9257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8" name="Google Shape;9258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9" name="Google Shape;9259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0" name="Google Shape;9260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1" name="Google Shape;9261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3" name="Google Shape;9263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4" name="Google Shape;9264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3" name="Google Shape;9273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4" name="Google Shape;9274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5" name="Google Shape;9275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1" name="Google Shape;9281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2" name="Google Shape;9282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4" name="Google Shape;9284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5" name="Google Shape;9285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9" name="Google Shape;9289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0" name="Google Shape;9290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6" name="Google Shape;9296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7" name="Google Shape;9297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3" name="Google Shape;9303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4" name="Google Shape;9304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11" name="Google Shape;9311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2" name="Google Shape;9312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5" name="Google Shape;9325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6" name="Google Shape;9326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5" name="Google Shape;9335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7" name="Google Shape;9337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6" name="Google Shape;9346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7" name="Google Shape;9347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9" name="Google Shape;9349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0" name="Google Shape;9350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3" name="Google Shape;9363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4" name="Google Shape;9364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1" name="Google Shape;9391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2" name="Google Shape;9392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7" name="Google Shape;9397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8" name="Google Shape;9398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7" name="Google Shape;9407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8" name="Google Shape;9408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9" name="Google Shape;9409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0" name="Google Shape;9410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1" name="Google Shape;9411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2" name="Google Shape;9412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3" name="Google Shape;9413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6" name="Google Shape;9416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7" name="Google Shape;9417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0" name="Google Shape;9420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1" name="Google Shape;9421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3" name="Google Shape;9423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4" name="Google Shape;9424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3" name="Google Shape;9433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4" name="Google Shape;9434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6" name="Google Shape;9436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7" name="Google Shape;9437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8" name="Google Shape;9438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66478" y="1679175"/>
            <a:ext cx="43718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22 anos</a:t>
            </a:r>
          </a:p>
          <a:p>
            <a:pPr marL="285750" indent="-285750"/>
            <a:r>
              <a:rPr lang="en"/>
              <a:t>Ciência da Computação (Unicamp)</a:t>
            </a:r>
          </a:p>
          <a:p>
            <a:pPr marL="285750" indent="-285750"/>
            <a:r>
              <a:rPr lang="en"/>
              <a:t>+3 anos de experiência (Ambev)</a:t>
            </a:r>
          </a:p>
          <a:p>
            <a:pPr marL="285750" indent="-285750"/>
            <a:r>
              <a:rPr lang="en"/>
              <a:t>Certified PL-300/DP-900 (Microsoft)</a:t>
            </a:r>
          </a:p>
          <a:p>
            <a:pPr marL="285750" indent="-285750"/>
            <a:r>
              <a:rPr lang="en"/>
              <a:t>Dunamis Pockets Unicamp</a:t>
            </a:r>
          </a:p>
          <a:p>
            <a:pPr marL="285750" indent="-285750"/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97010" y="1219750"/>
            <a:ext cx="3116333" cy="2574734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4892541" y="3752075"/>
            <a:ext cx="285035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OCTÁVIO NASCIMENTO</a:t>
            </a:r>
          </a:p>
        </p:txBody>
      </p:sp>
      <p:pic>
        <p:nvPicPr>
          <p:cNvPr id="15" name="Picture 14" descr="A person holding a can&#10;&#10;Description automatically generated">
            <a:extLst>
              <a:ext uri="{FF2B5EF4-FFF2-40B4-BE49-F238E27FC236}">
                <a16:creationId xmlns:a16="http://schemas.microsoft.com/office/drawing/2014/main" id="{3C804AAC-D3C8-0F9D-1EB5-AE50961EA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36" r="17311"/>
          <a:stretch/>
        </p:blipFill>
        <p:spPr>
          <a:xfrm>
            <a:off x="5098349" y="1326283"/>
            <a:ext cx="2587755" cy="2360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8" name="Google Shape;9448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9" name="Google Shape;9449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0" name="Google Shape;9450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0" name="Google Shape;9460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1" name="Google Shape;9461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1" name="Google Shape;9471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2" name="Google Shape;9472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2" name="Google Shape;9482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3" name="Google Shape;9483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3" name="Google Shape;9493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4" name="Google Shape;9494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4" name="Google Shape;9504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5" name="Google Shape;9505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5" name="Google Shape;9515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6" name="Google Shape;9516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6" name="Google Shape;9526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7" name="Google Shape;9527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7" name="Google Shape;9537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8" name="Google Shape;9538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8" name="Google Shape;9548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9" name="Google Shape;9549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9" name="Google Shape;9559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0" name="Google Shape;9560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1" name="Google Shape;9561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6" name="Google Shape;9566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7" name="Google Shape;9567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2" name="Google Shape;9572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3" name="Google Shape;9573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8" name="Google Shape;9578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9" name="Google Shape;9579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4" name="Google Shape;9584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5" name="Google Shape;9585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4" name="Google Shape;9604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7" name="Google Shape;9607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9" name="Google Shape;9609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0" name="Google Shape;9610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8" name="Google Shape;9618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9" name="Google Shape;9619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4" name="Google Shape;9624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5" name="Google Shape;9625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0" name="Google Shape;9630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1" name="Google Shape;9631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3" name="Google Shape;9643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4" name="Google Shape;9644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6" name="Google Shape;9646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7" name="Google Shape;9647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0" name="Google Shape;9650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1" name="Google Shape;9651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2" name="Google Shape;9652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3" name="Google Shape;9653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4" name="Google Shape;9654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5" name="Google Shape;9655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6" name="Google Shape;9656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7" name="Google Shape;9657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8" name="Google Shape;9658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9" name="Google Shape;9659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3" name="Google Shape;9673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4" name="Google Shape;9674;p57"/>
            <p:cNvCxnSpPr>
              <a:stCxn id="967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5" name="Google Shape;9675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6" name="Google Shape;9676;p57"/>
            <p:cNvCxnSpPr>
              <a:endCxn id="967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7" name="Google Shape;9677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8" name="Google Shape;9678;p57"/>
            <p:cNvCxnSpPr>
              <a:stCxn id="967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9" name="Google Shape;9679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0" name="Google Shape;9680;p57"/>
            <p:cNvCxnSpPr>
              <a:endCxn id="967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81" name="Google Shape;9681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2" name="Google Shape;9682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6" name="Google Shape;9686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7" name="Google Shape;9687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8" name="Google Shape;9688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5" name="Google Shape;9695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6" name="Google Shape;9696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3" name="Google Shape;9703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4" name="Google Shape;9704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1" name="Google Shape;9711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2" name="Google Shape;9712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9" name="Google Shape;9719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0" name="Google Shape;9720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7" name="Google Shape;9727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8" name="Google Shape;9728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9" name="Google Shape;9729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30" name="Google Shape;9730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1" name="Google Shape;973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8" name="Google Shape;9738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9" name="Google Shape;973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6" name="Google Shape;9746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7" name="Google Shape;9747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51" name="Google Shape;9751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2" name="Google Shape;9752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5" name="Google Shape;9755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6" name="Google Shape;9756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7" name="Google Shape;9757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6" name="Google Shape;9766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7" name="Google Shape;9767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0" name="Google Shape;9770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1" name="Google Shape;9771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2" name="Google Shape;9772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3" name="Google Shape;9773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4" name="Google Shape;9774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7" name="Google Shape;9777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8" name="Google Shape;9778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9" name="Google Shape;9779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0" name="Google Shape;9780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1" name="Google Shape;9781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4" name="Google Shape;9784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5" name="Google Shape;9785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6" name="Google Shape;9786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7" name="Google Shape;9787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8" name="Google Shape;9788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1" name="Google Shape;9791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2" name="Google Shape;9792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3" name="Google Shape;9793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4" name="Google Shape;9794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5" name="Google Shape;9795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6" name="Google Shape;9796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7" name="Google Shape;9797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8" name="Google Shape;9798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9" name="Google Shape;9799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0" name="Google Shape;9800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1" name="Google Shape;9801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2" name="Google Shape;9802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3" name="Google Shape;9803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4" name="Google Shape;9804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5" name="Google Shape;9805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6" name="Google Shape;9806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7" name="Google Shape;9807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8" name="Google Shape;9808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9" name="Google Shape;9809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10" name="Google Shape;9810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1" name="Google Shape;9811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2" name="Google Shape;9812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3" name="Google Shape;9813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4" name="Google Shape;9814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28"/>
          <p:cNvGrpSpPr/>
          <p:nvPr/>
        </p:nvGrpSpPr>
        <p:grpSpPr>
          <a:xfrm>
            <a:off x="7967675" y="-503155"/>
            <a:ext cx="1693732" cy="2985455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erson holding a red bottle&#10;&#10;Description automatically generated">
            <a:extLst>
              <a:ext uri="{FF2B5EF4-FFF2-40B4-BE49-F238E27FC236}">
                <a16:creationId xmlns:a16="http://schemas.microsoft.com/office/drawing/2014/main" id="{174B1EDC-4930-41C5-D849-CB7C396E40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90" t="1044" r="20823" b="-71"/>
          <a:stretch/>
        </p:blipFill>
        <p:spPr>
          <a:xfrm>
            <a:off x="5291094" y="1220689"/>
            <a:ext cx="2581313" cy="22755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82064" y="1174151"/>
            <a:ext cx="4371800" cy="2306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21 anos</a:t>
            </a:r>
          </a:p>
          <a:p>
            <a:pPr marL="285750" indent="-285750"/>
            <a:r>
              <a:rPr lang="en"/>
              <a:t>Data Tech Lead Ambev</a:t>
            </a:r>
          </a:p>
          <a:p>
            <a:pPr marL="285750" indent="-285750"/>
            <a:r>
              <a:rPr lang="en"/>
              <a:t>Gestão de TI – Fatec Campinas</a:t>
            </a:r>
          </a:p>
          <a:p>
            <a:pPr marL="285750" indent="-285750"/>
            <a:r>
              <a:rPr lang="en"/>
              <a:t>Eng. Comp – Universidade de Franca (cursando)</a:t>
            </a:r>
          </a:p>
          <a:p>
            <a:pPr marL="285750" indent="-285750"/>
            <a:r>
              <a:rPr lang="en"/>
              <a:t>MBA Data Science – USP (cursando)</a:t>
            </a:r>
          </a:p>
          <a:p>
            <a:pPr marL="285750" indent="-285750"/>
            <a:r>
              <a:rPr lang="en"/>
              <a:t>Adoro uma cervejinha e conhecer novos lugares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sp>
        <p:nvSpPr>
          <p:cNvPr id="509" name="Google Shape;509;p28"/>
          <p:cNvSpPr/>
          <p:nvPr/>
        </p:nvSpPr>
        <p:spPr>
          <a:xfrm>
            <a:off x="6755247" y="3544215"/>
            <a:ext cx="0" cy="30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8"/>
          <p:cNvSpPr/>
          <p:nvPr/>
        </p:nvSpPr>
        <p:spPr>
          <a:xfrm>
            <a:off x="5191505" y="1097036"/>
            <a:ext cx="2771486" cy="2514824"/>
          </a:xfrm>
          <a:custGeom>
            <a:avLst/>
            <a:gdLst/>
            <a:ahLst/>
            <a:cxnLst/>
            <a:rect l="l" t="t" r="r" b="b"/>
            <a:pathLst>
              <a:path w="86953" h="107861" extrusionOk="0">
                <a:moveTo>
                  <a:pt x="81393" y="927"/>
                </a:moveTo>
                <a:cubicBezTo>
                  <a:pt x="83963" y="927"/>
                  <a:pt x="86043" y="3008"/>
                  <a:pt x="86043" y="5577"/>
                </a:cubicBezTo>
                <a:lnTo>
                  <a:pt x="86043" y="102284"/>
                </a:lnTo>
                <a:cubicBezTo>
                  <a:pt x="86043" y="104854"/>
                  <a:pt x="83963" y="106934"/>
                  <a:pt x="81393" y="106934"/>
                </a:cubicBezTo>
                <a:lnTo>
                  <a:pt x="5559" y="106934"/>
                </a:lnTo>
                <a:cubicBezTo>
                  <a:pt x="2989" y="106934"/>
                  <a:pt x="909" y="104854"/>
                  <a:pt x="909" y="102284"/>
                </a:cubicBezTo>
                <a:lnTo>
                  <a:pt x="909" y="5577"/>
                </a:lnTo>
                <a:cubicBezTo>
                  <a:pt x="909" y="3008"/>
                  <a:pt x="2989" y="927"/>
                  <a:pt x="5559" y="927"/>
                </a:cubicBezTo>
                <a:close/>
                <a:moveTo>
                  <a:pt x="5559" y="1"/>
                </a:moveTo>
                <a:cubicBezTo>
                  <a:pt x="2482" y="18"/>
                  <a:pt x="0" y="2501"/>
                  <a:pt x="0" y="5577"/>
                </a:cubicBezTo>
                <a:lnTo>
                  <a:pt x="0" y="102284"/>
                </a:lnTo>
                <a:cubicBezTo>
                  <a:pt x="0" y="105361"/>
                  <a:pt x="2482" y="107843"/>
                  <a:pt x="5559" y="107860"/>
                </a:cubicBezTo>
                <a:lnTo>
                  <a:pt x="81393" y="107860"/>
                </a:lnTo>
                <a:cubicBezTo>
                  <a:pt x="84470" y="107843"/>
                  <a:pt x="86952" y="105361"/>
                  <a:pt x="86952" y="102284"/>
                </a:cubicBezTo>
                <a:lnTo>
                  <a:pt x="86952" y="5577"/>
                </a:lnTo>
                <a:cubicBezTo>
                  <a:pt x="86952" y="2501"/>
                  <a:pt x="84470" y="18"/>
                  <a:pt x="813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8"/>
          <p:cNvSpPr/>
          <p:nvPr/>
        </p:nvSpPr>
        <p:spPr>
          <a:xfrm>
            <a:off x="5310812" y="1296687"/>
            <a:ext cx="2377423" cy="2292977"/>
          </a:xfrm>
          <a:custGeom>
            <a:avLst/>
            <a:gdLst/>
            <a:ahLst/>
            <a:cxnLst/>
            <a:rect l="l" t="t" r="r" b="b"/>
            <a:pathLst>
              <a:path w="79786" h="99120" extrusionOk="0">
                <a:moveTo>
                  <a:pt x="74961" y="227"/>
                </a:moveTo>
                <a:cubicBezTo>
                  <a:pt x="77495" y="227"/>
                  <a:pt x="79576" y="2290"/>
                  <a:pt x="79576" y="4842"/>
                </a:cubicBezTo>
                <a:lnTo>
                  <a:pt x="79576" y="94277"/>
                </a:lnTo>
                <a:cubicBezTo>
                  <a:pt x="79576" y="96829"/>
                  <a:pt x="77495" y="98892"/>
                  <a:pt x="74961" y="98892"/>
                </a:cubicBezTo>
                <a:lnTo>
                  <a:pt x="4843" y="98892"/>
                </a:lnTo>
                <a:cubicBezTo>
                  <a:pt x="2291" y="98892"/>
                  <a:pt x="210" y="96829"/>
                  <a:pt x="210" y="94277"/>
                </a:cubicBezTo>
                <a:lnTo>
                  <a:pt x="210" y="4842"/>
                </a:lnTo>
                <a:cubicBezTo>
                  <a:pt x="210" y="2290"/>
                  <a:pt x="2291" y="227"/>
                  <a:pt x="4843" y="227"/>
                </a:cubicBezTo>
                <a:close/>
                <a:moveTo>
                  <a:pt x="4843" y="0"/>
                </a:moveTo>
                <a:cubicBezTo>
                  <a:pt x="2168" y="18"/>
                  <a:pt x="1" y="2168"/>
                  <a:pt x="1" y="4842"/>
                </a:cubicBezTo>
                <a:lnTo>
                  <a:pt x="1" y="94277"/>
                </a:lnTo>
                <a:cubicBezTo>
                  <a:pt x="1" y="96951"/>
                  <a:pt x="2168" y="99102"/>
                  <a:pt x="4843" y="99119"/>
                </a:cubicBezTo>
                <a:lnTo>
                  <a:pt x="74961" y="99119"/>
                </a:lnTo>
                <a:cubicBezTo>
                  <a:pt x="77618" y="99102"/>
                  <a:pt x="79786" y="96951"/>
                  <a:pt x="79786" y="94277"/>
                </a:cubicBezTo>
                <a:lnTo>
                  <a:pt x="79786" y="4842"/>
                </a:lnTo>
                <a:cubicBezTo>
                  <a:pt x="79786" y="2168"/>
                  <a:pt x="77618" y="18"/>
                  <a:pt x="74961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8"/>
          <p:cNvSpPr/>
          <p:nvPr/>
        </p:nvSpPr>
        <p:spPr>
          <a:xfrm>
            <a:off x="4931044" y="1909107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8"/>
          <p:cNvSpPr/>
          <p:nvPr/>
        </p:nvSpPr>
        <p:spPr>
          <a:xfrm>
            <a:off x="4931044" y="183202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8"/>
          <p:cNvSpPr/>
          <p:nvPr/>
        </p:nvSpPr>
        <p:spPr>
          <a:xfrm>
            <a:off x="4931044" y="1986193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8"/>
          <p:cNvSpPr/>
          <p:nvPr/>
        </p:nvSpPr>
        <p:spPr>
          <a:xfrm>
            <a:off x="4931044" y="2062772"/>
            <a:ext cx="119309" cy="36472"/>
          </a:xfrm>
          <a:custGeom>
            <a:avLst/>
            <a:gdLst/>
            <a:ahLst/>
            <a:cxnLst/>
            <a:rect l="l" t="t" r="r" b="b"/>
            <a:pathLst>
              <a:path w="4004" h="1224" extrusionOk="0">
                <a:moveTo>
                  <a:pt x="0" y="0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8"/>
          <p:cNvSpPr/>
          <p:nvPr/>
        </p:nvSpPr>
        <p:spPr>
          <a:xfrm>
            <a:off x="4931044" y="2139858"/>
            <a:ext cx="119309" cy="36502"/>
          </a:xfrm>
          <a:custGeom>
            <a:avLst/>
            <a:gdLst/>
            <a:ahLst/>
            <a:cxnLst/>
            <a:rect l="l" t="t" r="r" b="b"/>
            <a:pathLst>
              <a:path w="4004" h="1225" extrusionOk="0">
                <a:moveTo>
                  <a:pt x="0" y="1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8"/>
          <p:cNvSpPr/>
          <p:nvPr/>
        </p:nvSpPr>
        <p:spPr>
          <a:xfrm>
            <a:off x="4931044" y="1523646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8"/>
          <p:cNvSpPr/>
          <p:nvPr/>
        </p:nvSpPr>
        <p:spPr>
          <a:xfrm>
            <a:off x="4931044" y="1446530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8"/>
          <p:cNvSpPr/>
          <p:nvPr/>
        </p:nvSpPr>
        <p:spPr>
          <a:xfrm>
            <a:off x="4931044" y="160073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8"/>
          <p:cNvSpPr/>
          <p:nvPr/>
        </p:nvSpPr>
        <p:spPr>
          <a:xfrm>
            <a:off x="4931044" y="167781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8"/>
          <p:cNvSpPr/>
          <p:nvPr/>
        </p:nvSpPr>
        <p:spPr>
          <a:xfrm>
            <a:off x="4931044" y="1754905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8"/>
          <p:cNvSpPr/>
          <p:nvPr/>
        </p:nvSpPr>
        <p:spPr>
          <a:xfrm>
            <a:off x="4931044" y="1138156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8"/>
          <p:cNvSpPr/>
          <p:nvPr/>
        </p:nvSpPr>
        <p:spPr>
          <a:xfrm>
            <a:off x="4931044" y="106107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8"/>
          <p:cNvSpPr/>
          <p:nvPr/>
        </p:nvSpPr>
        <p:spPr>
          <a:xfrm>
            <a:off x="4931044" y="121527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8"/>
          <p:cNvSpPr/>
          <p:nvPr/>
        </p:nvSpPr>
        <p:spPr>
          <a:xfrm>
            <a:off x="4931044" y="129235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>
            <a:off x="4931044" y="1369444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>
            <a:off x="4931044" y="2221116"/>
            <a:ext cx="119309" cy="1696074"/>
          </a:xfrm>
          <a:custGeom>
            <a:avLst/>
            <a:gdLst/>
            <a:ahLst/>
            <a:cxnLst/>
            <a:rect l="l" t="t" r="r" b="b"/>
            <a:pathLst>
              <a:path w="4004" h="56920" extrusionOk="0">
                <a:moveTo>
                  <a:pt x="0" y="1"/>
                </a:moveTo>
                <a:lnTo>
                  <a:pt x="0" y="56920"/>
                </a:lnTo>
                <a:lnTo>
                  <a:pt x="4004" y="56920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5186820" y="3583889"/>
            <a:ext cx="277148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en-US"/>
              <a:t>BEATRIZ RODRIGUES</a:t>
            </a:r>
          </a:p>
        </p:txBody>
      </p:sp>
    </p:spTree>
    <p:extLst>
      <p:ext uri="{BB962C8B-B14F-4D97-AF65-F5344CB8AC3E}">
        <p14:creationId xmlns:p14="http://schemas.microsoft.com/office/powerpoint/2010/main" val="261989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04;p30">
            <a:extLst>
              <a:ext uri="{FF2B5EF4-FFF2-40B4-BE49-F238E27FC236}">
                <a16:creationId xmlns:a16="http://schemas.microsoft.com/office/drawing/2014/main" id="{41A4DEBA-4259-330F-EF73-4A4753E3D754}"/>
              </a:ext>
            </a:extLst>
          </p:cNvPr>
          <p:cNvSpPr txBox="1">
            <a:spLocks/>
          </p:cNvSpPr>
          <p:nvPr/>
        </p:nvSpPr>
        <p:spPr>
          <a:xfrm>
            <a:off x="573502" y="112821"/>
            <a:ext cx="4278832" cy="512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marL="285750" indent="-28575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/>
              <a:t>Página</a:t>
            </a:r>
            <a:r>
              <a:rPr lang="en-US" sz="1800"/>
              <a:t> </a:t>
            </a:r>
            <a:r>
              <a:rPr lang="en-US" sz="1800" err="1"/>
              <a:t>Inicial</a:t>
            </a:r>
            <a:r>
              <a:rPr lang="en-US" sz="1800"/>
              <a:t> Report </a:t>
            </a:r>
            <a:r>
              <a:rPr lang="en-US" sz="1800" err="1"/>
              <a:t>em</a:t>
            </a:r>
            <a:r>
              <a:rPr lang="en-US" sz="1800"/>
              <a:t> Branco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5326B8-C947-2A93-2C26-383942268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02" y="708231"/>
            <a:ext cx="7711888" cy="414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2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942D00"/>
      </a:dk1>
      <a:lt1>
        <a:srgbClr val="FFFFFF"/>
      </a:lt1>
      <a:dk2>
        <a:srgbClr val="331907"/>
      </a:dk2>
      <a:lt2>
        <a:srgbClr val="CDF4FD"/>
      </a:lt2>
      <a:accent1>
        <a:srgbClr val="83DFF5"/>
      </a:accent1>
      <a:accent2>
        <a:srgbClr val="FF9A32"/>
      </a:accent2>
      <a:accent3>
        <a:srgbClr val="5983E4"/>
      </a:accent3>
      <a:accent4>
        <a:srgbClr val="10C4EB"/>
      </a:accent4>
      <a:accent5>
        <a:srgbClr val="FFAF58"/>
      </a:accent5>
      <a:accent6>
        <a:srgbClr val="2C70E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30</Slides>
  <Notes>29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Data Science Consulting by Slidesgo</vt:lpstr>
      <vt:lpstr>Slidesgo Final Pages</vt:lpstr>
      <vt:lpstr>POWER BI WORKSHOP</vt:lpstr>
      <vt:lpstr>Agenda</vt:lpstr>
      <vt:lpstr>PALESTRANTES</vt:lpstr>
      <vt:lpstr>PALESTRANTES</vt:lpstr>
      <vt:lpstr>PowerPoint Presentation</vt:lpstr>
      <vt:lpstr>CONTENTS OF THIS TEMPLATE</vt:lpstr>
      <vt:lpstr>TARGET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Referências</vt:lpstr>
      <vt:lpstr>OBRIGADA</vt:lpstr>
      <vt:lpstr>ALTERNATIVE RESOURCES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WORKSHOP</dc:title>
  <cp:revision>1</cp:revision>
  <dcterms:modified xsi:type="dcterms:W3CDTF">2024-07-22T21:40:22Z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8104b14-b53d-46de-9ae8-975cc0e84815_Enabled">
    <vt:lpwstr>true</vt:lpwstr>
  </property>
  <property fmtid="{D5CDD505-2E9C-101B-9397-08002B2CF9AE}" pid="3" name="MSIP_Label_68104b14-b53d-46de-9ae8-975cc0e84815_SetDate">
    <vt:lpwstr>2024-07-22T14:08:07Z</vt:lpwstr>
  </property>
  <property fmtid="{D5CDD505-2E9C-101B-9397-08002B2CF9AE}" pid="4" name="MSIP_Label_68104b14-b53d-46de-9ae8-975cc0e84815_Method">
    <vt:lpwstr>Standard</vt:lpwstr>
  </property>
  <property fmtid="{D5CDD505-2E9C-101B-9397-08002B2CF9AE}" pid="5" name="MSIP_Label_68104b14-b53d-46de-9ae8-975cc0e84815_Name">
    <vt:lpwstr>ABI_MIP_InternalUseOnly</vt:lpwstr>
  </property>
  <property fmtid="{D5CDD505-2E9C-101B-9397-08002B2CF9AE}" pid="6" name="MSIP_Label_68104b14-b53d-46de-9ae8-975cc0e84815_SiteId">
    <vt:lpwstr>cef04b19-7776-4a94-b89b-375c77a8f936</vt:lpwstr>
  </property>
  <property fmtid="{D5CDD505-2E9C-101B-9397-08002B2CF9AE}" pid="7" name="MSIP_Label_68104b14-b53d-46de-9ae8-975cc0e84815_ActionId">
    <vt:lpwstr>ed983597-2685-4b8e-b6cb-a2d9ed65c850</vt:lpwstr>
  </property>
  <property fmtid="{D5CDD505-2E9C-101B-9397-08002B2CF9AE}" pid="8" name="MSIP_Label_68104b14-b53d-46de-9ae8-975cc0e84815_ContentBits">
    <vt:lpwstr>0</vt:lpwstr>
  </property>
</Properties>
</file>

<file path=docProps/thumbnail.jpeg>
</file>